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2" r:id="rId2"/>
    <p:sldMasterId id="2147483684" r:id="rId3"/>
  </p:sldMasterIdLst>
  <p:notesMasterIdLst>
    <p:notesMasterId r:id="rId23"/>
  </p:notesMasterIdLst>
  <p:sldIdLst>
    <p:sldId id="432" r:id="rId4"/>
    <p:sldId id="470" r:id="rId5"/>
    <p:sldId id="435" r:id="rId6"/>
    <p:sldId id="469" r:id="rId7"/>
    <p:sldId id="471" r:id="rId8"/>
    <p:sldId id="437" r:id="rId9"/>
    <p:sldId id="472" r:id="rId10"/>
    <p:sldId id="473" r:id="rId11"/>
    <p:sldId id="474" r:id="rId12"/>
    <p:sldId id="475" r:id="rId13"/>
    <p:sldId id="476" r:id="rId14"/>
    <p:sldId id="477" r:id="rId15"/>
    <p:sldId id="478" r:id="rId16"/>
    <p:sldId id="479" r:id="rId17"/>
    <p:sldId id="480" r:id="rId18"/>
    <p:sldId id="481" r:id="rId19"/>
    <p:sldId id="482" r:id="rId20"/>
    <p:sldId id="483" r:id="rId21"/>
    <p:sldId id="450" r:id="rId22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4">
          <p15:clr>
            <a:srgbClr val="A4A3A4"/>
          </p15:clr>
        </p15:guide>
        <p15:guide id="2" orient="horz" pos="18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9FAE"/>
    <a:srgbClr val="FF0000"/>
    <a:srgbClr val="89CA7F"/>
    <a:srgbClr val="76C4A5"/>
    <a:srgbClr val="32A8B2"/>
    <a:srgbClr val="89CA7D"/>
    <a:srgbClr val="65BE8B"/>
    <a:srgbClr val="58B990"/>
    <a:srgbClr val="32AC9F"/>
    <a:srgbClr val="C9AE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58" autoAdjust="0"/>
    <p:restoredTop sz="94660"/>
  </p:normalViewPr>
  <p:slideViewPr>
    <p:cSldViewPr snapToGrid="0" showGuides="1">
      <p:cViewPr varScale="1">
        <p:scale>
          <a:sx n="115" d="100"/>
          <a:sy n="115" d="100"/>
        </p:scale>
        <p:origin x="372" y="102"/>
      </p:cViewPr>
      <p:guideLst>
        <p:guide pos="3844"/>
        <p:guide orient="horz" pos="186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gs" Target="tags/tag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092D09-6E53-4EE3-94EA-323CDEEA173D}" type="datetimeFigureOut">
              <a:rPr lang="zh-CN" altLang="en-US" smtClean="0"/>
              <a:t>2025/2/24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23550C-0EAD-42A3-AC8C-7F87D0B3B9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42120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59543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62610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37800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12531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16758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06956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28822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08630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77385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80057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6546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86946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FF9325-CF1A-7B4C-85D3-EF5FB4C0AD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D69B9634-90EC-4349-B885-E497CA24F6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FBEB224-2B26-C945-A39B-8BA1DF5574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5F7F02-9673-4B45-90AC-0B7D8224E4A7}" type="datetimeFigureOut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2025/2/24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E167713-317D-464E-B8FE-E8ACD864A5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078A330-8F2B-0A4F-AAA9-07B09924C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0CE662-694F-6B48-A179-2A683578F62E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8654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45FEAC-EBAB-1C42-9539-9D2FB2C0E7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17D483B-51AF-2247-9750-8FCA599486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C3390BC-756C-3645-89D5-C4F06FC3FD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5F7F02-9673-4B45-90AC-0B7D8224E4A7}" type="datetimeFigureOut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2025/2/24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5E5766-CE4B-FD43-B583-0BFD28EF6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5E2B502-A6CE-BC44-8580-5730FD3C31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0CE662-694F-6B48-A179-2A683578F62E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4248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AA45A3-B3C4-7B42-A722-80008B3CA1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1CD8B44-0E03-3A4E-BAB0-9924D3AB12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C5C798F-7736-5741-85BD-6EE5A3CEC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5F7F02-9673-4B45-90AC-0B7D8224E4A7}" type="datetimeFigureOut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2025/2/24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0F2FEB-A3E8-4341-B252-C9F4291FA8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1D39524-EC5D-4A49-9986-075E9C9AA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0CE662-694F-6B48-A179-2A683578F62E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4831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FED4E57-45CF-8347-B457-5B632E9C49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1E599C-03C8-FA4D-B951-1DFA68C9E3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1A3385B-EA07-A444-9338-E787BB4223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3EEFBE4-788B-154F-A9EE-F127C4B5A2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5F7F02-9673-4B45-90AC-0B7D8224E4A7}" type="datetimeFigureOut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2025/2/24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77E9C3A-18EC-9040-B976-18B5096E07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1FEBFBD-B6E5-8C4F-AA21-4D82BE1CCC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0CE662-694F-6B48-A179-2A683578F62E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883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CA1B2E-14C6-2841-8795-FD7972C328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E04163A-3369-0641-B0D3-6ED9F8BFDA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BE7FBA6-FF8B-2044-8AB1-D3769E6348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EF626E6-DF4A-2F44-91FF-F5E79DE4DDE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8E96ADC-7F0C-4546-9697-4F857E8525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A679827-B901-224B-A3DC-481650CB77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5F7F02-9673-4B45-90AC-0B7D8224E4A7}" type="datetimeFigureOut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2025/2/24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038B239-3C3A-D641-8280-4CEAF14D5D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7025293-DB8C-9F4D-BDC2-C9E953372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0CE662-694F-6B48-A179-2A683578F62E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8534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50C43B-B2AA-8644-A3AD-36CBA5368B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A35B741-9F16-2243-90C1-C799C2E9F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5F7F02-9673-4B45-90AC-0B7D8224E4A7}" type="datetimeFigureOut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2025/2/24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4A465EF-79BF-9B41-80E7-C5343F9CD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E130BBA-783C-2B4F-885F-9297749651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0CE662-694F-6B48-A179-2A683578F62E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3741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54F728F-280B-AE4C-8BF0-F1301EF6D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5F7F02-9673-4B45-90AC-0B7D8224E4A7}" type="datetimeFigureOut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2025/2/24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2AA46AC-0483-4741-8FF1-7B5E2F8632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092A7D3-55F8-AC48-B09C-F25AA16615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0CE662-694F-6B48-A179-2A683578F62E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9" name="同心圆 8">
            <a:extLst>
              <a:ext uri="{FF2B5EF4-FFF2-40B4-BE49-F238E27FC236}">
                <a16:creationId xmlns:a16="http://schemas.microsoft.com/office/drawing/2014/main" id="{962D5634-D984-714E-A591-D7F5D9481E83}"/>
              </a:ext>
            </a:extLst>
          </p:cNvPr>
          <p:cNvSpPr/>
          <p:nvPr userDrawn="1"/>
        </p:nvSpPr>
        <p:spPr>
          <a:xfrm>
            <a:off x="5063548" y="-1150190"/>
            <a:ext cx="1807995" cy="1735932"/>
          </a:xfrm>
          <a:prstGeom prst="donut">
            <a:avLst>
              <a:gd name="adj" fmla="val 10803"/>
            </a:avLst>
          </a:prstGeom>
          <a:solidFill>
            <a:schemeClr val="accent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ource Han Sans CN Normal" panose="020B0400000000000000" pitchFamily="34" charset="-128"/>
              <a:ea typeface="Source Han Sans CN Normal" panose="020B0400000000000000" pitchFamily="34" charset="-128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F1AD39D-D846-2F4A-93C3-6EE823C49E86}"/>
              </a:ext>
            </a:extLst>
          </p:cNvPr>
          <p:cNvSpPr txBox="1"/>
          <p:nvPr userDrawn="1"/>
        </p:nvSpPr>
        <p:spPr>
          <a:xfrm>
            <a:off x="8021255" y="-358816"/>
            <a:ext cx="0" cy="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ource Han Sans CN Normal" panose="020B0400000000000000" pitchFamily="34" charset="-128"/>
              <a:ea typeface="Source Han Sans CN Normal" panose="020B0400000000000000" pitchFamily="34" charset="-128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E8A68A2C-2D89-184D-BBD9-0483011AB05B}"/>
              </a:ext>
            </a:extLst>
          </p:cNvPr>
          <p:cNvSpPr/>
          <p:nvPr userDrawn="1"/>
        </p:nvSpPr>
        <p:spPr>
          <a:xfrm>
            <a:off x="366907" y="229122"/>
            <a:ext cx="4696641" cy="83394"/>
          </a:xfrm>
          <a:prstGeom prst="rect">
            <a:avLst/>
          </a:prstGeom>
          <a:solidFill>
            <a:schemeClr val="accent5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ource Han Sans CN Normal" panose="020B0400000000000000" pitchFamily="34" charset="-128"/>
              <a:ea typeface="Source Han Sans CN Normal" panose="020B0400000000000000" pitchFamily="34" charset="-128"/>
              <a:cs typeface="+mn-cs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ADEABD3E-CE4B-3443-89E8-4701195013DA}"/>
              </a:ext>
            </a:extLst>
          </p:cNvPr>
          <p:cNvSpPr/>
          <p:nvPr userDrawn="1"/>
        </p:nvSpPr>
        <p:spPr>
          <a:xfrm>
            <a:off x="6993038" y="229122"/>
            <a:ext cx="4832055" cy="83394"/>
          </a:xfrm>
          <a:prstGeom prst="rect">
            <a:avLst/>
          </a:prstGeom>
          <a:solidFill>
            <a:schemeClr val="accent5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ource Han Sans CN Normal" panose="020B0400000000000000" pitchFamily="34" charset="-128"/>
              <a:ea typeface="Source Han Sans CN Normal" panose="020B04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7957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D211C5-88B1-DD40-BEBE-A3E8926BBE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3344087-386B-144E-94C4-C9C51729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C05B940-B9AD-9048-A716-29AFE0FB54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4F046DD-C959-A549-8515-6700367C8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5F7F02-9673-4B45-90AC-0B7D8224E4A7}" type="datetimeFigureOut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2025/2/24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3873A72-C117-FF46-95F8-C22EFAFC35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6D9CDD1-68D1-1F46-AF77-672DB8304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0CE662-694F-6B48-A179-2A683578F62E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0316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8270182-633A-C34D-9E67-85DA579462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3FBA115-B0FC-FA4F-9F14-D2D903924B0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FB44F62-EE8A-664B-9820-A4CFFACC50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861A109-68FA-5C46-9F60-D6B7B7F336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5F7F02-9673-4B45-90AC-0B7D8224E4A7}" type="datetimeFigureOut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2025/2/24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521AAA0-1DB5-4C4B-8D87-5DE0D67880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884C0E4-4A9C-E144-9DEF-E32CC4758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0CE662-694F-6B48-A179-2A683578F62E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0870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DA0455-2403-2E4B-927B-342B166C90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D6D1F14-DE79-D14A-AA48-71A673F927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566A967-A52B-B642-891F-AEF183D76C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5F7F02-9673-4B45-90AC-0B7D8224E4A7}" type="datetimeFigureOut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2025/2/24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F74EFA8-2753-D440-AA94-5801019BBE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29A59-9029-ED42-B7B8-290BAFF512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0CE662-694F-6B48-A179-2A683578F62E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7804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098A37D-00D0-F54C-8FA4-88E3ADD767B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A97DB8B-5C79-DA49-919F-2318B2DAB9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94C916A-55AD-B246-911E-3406A7637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5F7F02-9673-4B45-90AC-0B7D8224E4A7}" type="datetimeFigureOut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2025/2/24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122273-CBCB-DD45-9604-7D627AD3EA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7FC97E4-CC56-F142-9AC8-6599A09A4A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0CE662-694F-6B48-A179-2A683578F62E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756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5442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93328A7-CC21-B349-9F01-56890ED6C0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CF3680F-C92A-E34C-9494-119D90D64F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CB19ADA-6B18-A041-B8D5-35C1DFD0F7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5F7F02-9673-4B45-90AC-0B7D8224E4A7}" type="datetimeFigureOut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2025/2/24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FD2D7E9-8AF5-FE41-A074-6E93F29337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5CB10ED-73D1-F644-9D17-1067948B0D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0CE662-694F-6B48-A179-2A683578F62E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5886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4.xml"/><Relationship Id="rId7" Type="http://schemas.openxmlformats.org/officeDocument/2006/relationships/image" Target="../media/image3.jpe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任意多边形 33"/>
          <p:cNvSpPr/>
          <p:nvPr/>
        </p:nvSpPr>
        <p:spPr bwMode="auto">
          <a:xfrm>
            <a:off x="0" y="4698869"/>
            <a:ext cx="12196763" cy="2088232"/>
          </a:xfrm>
          <a:custGeom>
            <a:avLst/>
            <a:gdLst>
              <a:gd name="connsiteX0" fmla="*/ 0 w 12196763"/>
              <a:gd name="connsiteY0" fmla="*/ 0 h 2088232"/>
              <a:gd name="connsiteX1" fmla="*/ 12196763 w 12196763"/>
              <a:gd name="connsiteY1" fmla="*/ 0 h 2088232"/>
              <a:gd name="connsiteX2" fmla="*/ 12196763 w 12196763"/>
              <a:gd name="connsiteY2" fmla="*/ 2088232 h 2088232"/>
              <a:gd name="connsiteX3" fmla="*/ 3673756 w 12196763"/>
              <a:gd name="connsiteY3" fmla="*/ 2088232 h 2088232"/>
              <a:gd name="connsiteX4" fmla="*/ 2617330 w 12196763"/>
              <a:gd name="connsiteY4" fmla="*/ 861209 h 2088232"/>
              <a:gd name="connsiteX5" fmla="*/ 1560904 w 12196763"/>
              <a:gd name="connsiteY5" fmla="*/ 2088232 h 2088232"/>
              <a:gd name="connsiteX6" fmla="*/ 0 w 12196763"/>
              <a:gd name="connsiteY6" fmla="*/ 2088232 h 208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6763" h="2088232">
                <a:moveTo>
                  <a:pt x="0" y="0"/>
                </a:moveTo>
                <a:lnTo>
                  <a:pt x="12196763" y="0"/>
                </a:lnTo>
                <a:lnTo>
                  <a:pt x="12196763" y="2088232"/>
                </a:lnTo>
                <a:lnTo>
                  <a:pt x="3673756" y="2088232"/>
                </a:lnTo>
                <a:lnTo>
                  <a:pt x="2617330" y="861209"/>
                </a:lnTo>
                <a:lnTo>
                  <a:pt x="1560904" y="2088232"/>
                </a:lnTo>
                <a:lnTo>
                  <a:pt x="0" y="2088232"/>
                </a:lnTo>
                <a:close/>
              </a:path>
            </a:pathLst>
          </a:custGeom>
          <a:blipFill>
            <a:blip r:embed="rId3"/>
            <a:srcRect/>
            <a:stretch>
              <a:fillRect t="-244687" b="-44289"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37" name="任意多边形 36"/>
          <p:cNvSpPr/>
          <p:nvPr/>
        </p:nvSpPr>
        <p:spPr bwMode="auto">
          <a:xfrm>
            <a:off x="3892179" y="1484784"/>
            <a:ext cx="9252321" cy="5373216"/>
          </a:xfrm>
          <a:custGeom>
            <a:avLst/>
            <a:gdLst>
              <a:gd name="connsiteX0" fmla="*/ 4626161 w 9252321"/>
              <a:gd name="connsiteY0" fmla="*/ 0 h 5373216"/>
              <a:gd name="connsiteX1" fmla="*/ 9252321 w 9252321"/>
              <a:gd name="connsiteY1" fmla="*/ 5373216 h 5373216"/>
              <a:gd name="connsiteX2" fmla="*/ 8510848 w 9252321"/>
              <a:gd name="connsiteY2" fmla="*/ 5373216 h 5373216"/>
              <a:gd name="connsiteX3" fmla="*/ 4626160 w 9252321"/>
              <a:gd name="connsiteY3" fmla="*/ 861209 h 5373216"/>
              <a:gd name="connsiteX4" fmla="*/ 741472 w 9252321"/>
              <a:gd name="connsiteY4" fmla="*/ 5373216 h 5373216"/>
              <a:gd name="connsiteX5" fmla="*/ 0 w 9252321"/>
              <a:gd name="connsiteY5" fmla="*/ 5373216 h 5373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252321" h="5373216">
                <a:moveTo>
                  <a:pt x="4626161" y="0"/>
                </a:moveTo>
                <a:lnTo>
                  <a:pt x="9252321" y="5373216"/>
                </a:lnTo>
                <a:lnTo>
                  <a:pt x="8510848" y="5373216"/>
                </a:lnTo>
                <a:lnTo>
                  <a:pt x="4626160" y="861209"/>
                </a:lnTo>
                <a:lnTo>
                  <a:pt x="741472" y="5373216"/>
                </a:lnTo>
                <a:lnTo>
                  <a:pt x="0" y="5373216"/>
                </a:lnTo>
                <a:close/>
              </a:path>
            </a:pathLst>
          </a:custGeom>
          <a:solidFill>
            <a:srgbClr val="F5F2F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02470" y="3497939"/>
            <a:ext cx="7862804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>
                <a:rot lat="0" lon="0" rev="0"/>
              </a:lightRig>
            </a:scene3d>
            <a:sp3d contourW="12700"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  <a:alpha val="12000"/>
                  </a:srgbClr>
                </a:solidFill>
                <a:effectLst>
                  <a:outerShdw blurRad="63500" sx="102000" sy="102000" algn="ctr" rotWithShape="0">
                    <a:srgbClr val="FFFFFF">
                      <a:alpha val="20000"/>
                    </a:srgbClr>
                  </a:outerShdw>
                </a:effectLst>
                <a:uLnTx/>
                <a:uFillTx/>
                <a:latin typeface="iekie jianheiti" panose="020F0502020204030204"/>
                <a:cs typeface="+mn-ea"/>
                <a:sym typeface="+mn-lt"/>
              </a:rPr>
              <a:t>COMPANY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  <a:alpha val="12000"/>
                </a:srgbClr>
              </a:solidFill>
              <a:effectLst>
                <a:outerShdw blurRad="63500" sx="102000" sy="102000" algn="ctr" rotWithShape="0">
                  <a:srgbClr val="FFFFFF">
                    <a:alpha val="20000"/>
                  </a:srgbClr>
                </a:outerShdw>
              </a:effectLst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35" name="任意多边形 33"/>
          <p:cNvSpPr/>
          <p:nvPr/>
        </p:nvSpPr>
        <p:spPr bwMode="auto">
          <a:xfrm>
            <a:off x="0" y="4707124"/>
            <a:ext cx="12196763" cy="2088232"/>
          </a:xfrm>
          <a:custGeom>
            <a:avLst/>
            <a:gdLst>
              <a:gd name="connsiteX0" fmla="*/ 0 w 12196763"/>
              <a:gd name="connsiteY0" fmla="*/ 0 h 2088232"/>
              <a:gd name="connsiteX1" fmla="*/ 12196763 w 12196763"/>
              <a:gd name="connsiteY1" fmla="*/ 0 h 2088232"/>
              <a:gd name="connsiteX2" fmla="*/ 12196763 w 12196763"/>
              <a:gd name="connsiteY2" fmla="*/ 2088232 h 2088232"/>
              <a:gd name="connsiteX3" fmla="*/ 3673756 w 12196763"/>
              <a:gd name="connsiteY3" fmla="*/ 2088232 h 2088232"/>
              <a:gd name="connsiteX4" fmla="*/ 2617330 w 12196763"/>
              <a:gd name="connsiteY4" fmla="*/ 861209 h 2088232"/>
              <a:gd name="connsiteX5" fmla="*/ 1560904 w 12196763"/>
              <a:gd name="connsiteY5" fmla="*/ 2088232 h 2088232"/>
              <a:gd name="connsiteX6" fmla="*/ 0 w 12196763"/>
              <a:gd name="connsiteY6" fmla="*/ 2088232 h 208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6763" h="2088232">
                <a:moveTo>
                  <a:pt x="0" y="0"/>
                </a:moveTo>
                <a:lnTo>
                  <a:pt x="12196763" y="0"/>
                </a:lnTo>
                <a:lnTo>
                  <a:pt x="12196763" y="2088232"/>
                </a:lnTo>
                <a:lnTo>
                  <a:pt x="3673756" y="2088232"/>
                </a:lnTo>
                <a:lnTo>
                  <a:pt x="2617330" y="861209"/>
                </a:lnTo>
                <a:lnTo>
                  <a:pt x="1560904" y="2088232"/>
                </a:lnTo>
                <a:lnTo>
                  <a:pt x="0" y="2088232"/>
                </a:lnTo>
                <a:close/>
              </a:path>
            </a:pathLst>
          </a:custGeom>
          <a:gradFill>
            <a:gsLst>
              <a:gs pos="100000">
                <a:schemeClr val="accent2">
                  <a:alpha val="66000"/>
                </a:schemeClr>
              </a:gs>
              <a:gs pos="7000">
                <a:schemeClr val="accent1">
                  <a:alpha val="71000"/>
                </a:schemeClr>
              </a:gs>
            </a:gsLst>
            <a:lin ang="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39" name="等腰三角形 7"/>
          <p:cNvSpPr/>
          <p:nvPr/>
        </p:nvSpPr>
        <p:spPr bwMode="auto">
          <a:xfrm>
            <a:off x="1621019" y="5700798"/>
            <a:ext cx="1992625" cy="1157202"/>
          </a:xfrm>
          <a:prstGeom prst="triangle">
            <a:avLst/>
          </a:prstGeom>
          <a:gradFill flip="none" rotWithShape="1">
            <a:gsLst>
              <a:gs pos="99000">
                <a:schemeClr val="accent2"/>
              </a:gs>
              <a:gs pos="0">
                <a:schemeClr val="accent1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41" name="Rectangle 3"/>
          <p:cNvSpPr txBox="1">
            <a:spLocks noChangeArrowheads="1"/>
          </p:cNvSpPr>
          <p:nvPr/>
        </p:nvSpPr>
        <p:spPr bwMode="auto">
          <a:xfrm>
            <a:off x="870014" y="1490902"/>
            <a:ext cx="5037663" cy="839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lvl="0"/>
            <a:r>
              <a:rPr lang="en-US" altLang="zh-CN" sz="4800" b="1">
                <a:gradFill>
                  <a:gsLst>
                    <a:gs pos="100000">
                      <a:srgbClr val="89CA7D"/>
                    </a:gs>
                    <a:gs pos="0">
                      <a:srgbClr val="0B9FAE"/>
                    </a:gs>
                  </a:gsLst>
                  <a:lin ang="0" scaled="1"/>
                </a:gradFill>
                <a:latin typeface="iekie jianheiti" panose="020F0502020204030204"/>
                <a:ea typeface="+mn-ea"/>
                <a:cs typeface="+mn-ea"/>
                <a:sym typeface="+mn-lt"/>
              </a:rPr>
              <a:t>Online shop artist</a:t>
            </a:r>
            <a:endParaRPr kumimoji="0" lang="zh-CN" altLang="zh-CN" sz="4800" b="1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89CA7D"/>
                  </a:gs>
                  <a:gs pos="0">
                    <a:srgbClr val="0B9FAE"/>
                  </a:gs>
                </a:gsLst>
                <a:lin ang="0" scaled="1"/>
              </a:gradFill>
              <a:effectLst/>
              <a:uLnTx/>
              <a:uFillTx/>
              <a:latin typeface="iekie jianheiti" panose="020F0502020204030204"/>
              <a:ea typeface="+mn-ea"/>
              <a:cs typeface="+mn-ea"/>
              <a:sym typeface="+mn-lt"/>
            </a:endParaRPr>
          </a:p>
        </p:txBody>
      </p:sp>
      <p:sp>
        <p:nvSpPr>
          <p:cNvPr id="42" name="Rectangle 3"/>
          <p:cNvSpPr txBox="1">
            <a:spLocks noChangeArrowheads="1"/>
          </p:cNvSpPr>
          <p:nvPr/>
        </p:nvSpPr>
        <p:spPr bwMode="auto">
          <a:xfrm>
            <a:off x="870014" y="2216492"/>
            <a:ext cx="4953737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lvl="0" algn="dist"/>
            <a:r>
              <a:rPr lang="zh-CN" altLang="en-US" sz="6000" b="1" smtClean="0">
                <a:solidFill>
                  <a:srgbClr val="0B9FA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网 </a:t>
            </a:r>
            <a:r>
              <a:rPr lang="zh-CN" altLang="en-US" sz="6000" b="1">
                <a:solidFill>
                  <a:srgbClr val="0B9FA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店 美 </a:t>
            </a:r>
            <a:r>
              <a:rPr lang="zh-CN" altLang="en-US" sz="6000" b="1" smtClean="0">
                <a:solidFill>
                  <a:srgbClr val="0B9FA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</a:t>
            </a:r>
            <a:endParaRPr lang="zh-CN" altLang="en-US" sz="6000" b="1">
              <a:solidFill>
                <a:srgbClr val="0B9FA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9" name="任意多边形 35"/>
          <p:cNvSpPr/>
          <p:nvPr/>
        </p:nvSpPr>
        <p:spPr bwMode="auto">
          <a:xfrm rot="5400000">
            <a:off x="10592277" y="2100107"/>
            <a:ext cx="1347430" cy="782510"/>
          </a:xfrm>
          <a:custGeom>
            <a:avLst/>
            <a:gdLst>
              <a:gd name="connsiteX0" fmla="*/ 1797898 w 3595797"/>
              <a:gd name="connsiteY0" fmla="*/ 0 h 2088232"/>
              <a:gd name="connsiteX1" fmla="*/ 3595797 w 3595797"/>
              <a:gd name="connsiteY1" fmla="*/ 2088232 h 2088232"/>
              <a:gd name="connsiteX2" fmla="*/ 2854323 w 3595797"/>
              <a:gd name="connsiteY2" fmla="*/ 2088232 h 2088232"/>
              <a:gd name="connsiteX3" fmla="*/ 1797897 w 3595797"/>
              <a:gd name="connsiteY3" fmla="*/ 861209 h 2088232"/>
              <a:gd name="connsiteX4" fmla="*/ 741471 w 3595797"/>
              <a:gd name="connsiteY4" fmla="*/ 2088232 h 2088232"/>
              <a:gd name="connsiteX5" fmla="*/ 0 w 3595797"/>
              <a:gd name="connsiteY5" fmla="*/ 2088232 h 208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95797" h="2088232">
                <a:moveTo>
                  <a:pt x="1797898" y="0"/>
                </a:moveTo>
                <a:lnTo>
                  <a:pt x="3595797" y="2088232"/>
                </a:lnTo>
                <a:lnTo>
                  <a:pt x="2854323" y="2088232"/>
                </a:lnTo>
                <a:lnTo>
                  <a:pt x="1797897" y="861209"/>
                </a:lnTo>
                <a:lnTo>
                  <a:pt x="741471" y="2088232"/>
                </a:lnTo>
                <a:lnTo>
                  <a:pt x="0" y="2088232"/>
                </a:lnTo>
                <a:close/>
              </a:path>
            </a:pathLst>
          </a:custGeom>
          <a:gradFill flip="none" rotWithShape="1">
            <a:gsLst>
              <a:gs pos="99000">
                <a:schemeClr val="accent2"/>
              </a:gs>
              <a:gs pos="0">
                <a:schemeClr val="accent1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44046" y="5613088"/>
            <a:ext cx="49039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zihun59hao-chuangcuhei" panose="00000500000000000000" pitchFamily="2" charset="-122"/>
              </a:rPr>
              <a:t>山东劳动职业技术学院在线开放课程</a:t>
            </a:r>
            <a:endParaRPr lang="zh-CN" altLang="en-US" sz="2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zihun59hao-chuangcuhei" panose="00000500000000000000" pitchFamily="2" charset="-122"/>
            </a:endParaRPr>
          </a:p>
        </p:txBody>
      </p:sp>
      <p:pic>
        <p:nvPicPr>
          <p:cNvPr id="16" name="图片 15" descr="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97596" y="227546"/>
            <a:ext cx="3114673" cy="5037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50"/>
                            </p:stCondLst>
                            <p:childTnLst>
                              <p:par>
                                <p:cTn id="2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9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7" grpId="0"/>
      <p:bldP spid="39" grpId="0" animBg="1"/>
      <p:bldP spid="41" grpId="0"/>
      <p:bldP spid="42" grpId="0"/>
      <p:bldP spid="5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8243270" y="285461"/>
            <a:ext cx="343621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32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代餐奶昔海报设计</a:t>
            </a:r>
          </a:p>
        </p:txBody>
      </p: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/>
        </p:nvSpPr>
        <p:spPr>
          <a:xfrm>
            <a:off x="1188719" y="1088967"/>
            <a:ext cx="997527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）单击“文件”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“打开”命令，在弹出的“打开”对话框中选择素材存储位置，选择素材“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4-3-02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”打开，选择魔棒工具，选择空白背景区域点击鼠标左键选中，按【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Shift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】键继续添加选区，背景全部生成选区后使用快捷键【</a:t>
            </a: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Ctrl+Shift+I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】，使用移动工具将扣取后的人物拖入背景画布中，按【</a:t>
            </a: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Ctrl+T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】组合键调出变换框，适当调整其大小，如图所示。</a:t>
            </a:r>
          </a:p>
          <a:p>
            <a:endParaRPr lang="zh-CN" altLang="en-US" dirty="0"/>
          </a:p>
        </p:txBody>
      </p:sp>
      <p:pic>
        <p:nvPicPr>
          <p:cNvPr id="17" name="图片 16" descr="截屏2023-09-03 下午4.29.47"/>
          <p:cNvPicPr/>
          <p:nvPr/>
        </p:nvPicPr>
        <p:blipFill>
          <a:blip r:embed="rId4"/>
          <a:srcRect b="6262"/>
          <a:stretch>
            <a:fillRect/>
          </a:stretch>
        </p:blipFill>
        <p:spPr>
          <a:xfrm>
            <a:off x="3350188" y="2934537"/>
            <a:ext cx="2137410" cy="2784475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18" name="图片 17" descr="截屏2023-09-03 下午4.30.08"/>
          <p:cNvPicPr/>
          <p:nvPr/>
        </p:nvPicPr>
        <p:blipFill>
          <a:blip r:embed="rId5"/>
          <a:stretch>
            <a:fillRect/>
          </a:stretch>
        </p:blipFill>
        <p:spPr>
          <a:xfrm>
            <a:off x="5497105" y="2916757"/>
            <a:ext cx="3034665" cy="2802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978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8243270" y="285461"/>
            <a:ext cx="343621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32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代餐奶昔海报设计</a:t>
            </a:r>
          </a:p>
        </p:txBody>
      </p: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/>
        </p:nvSpPr>
        <p:spPr>
          <a:xfrm>
            <a:off x="1188719" y="1088967"/>
            <a:ext cx="9975273" cy="17113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“文件”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“打开”命令，在弹出的“打开”对话框中选择素材存储位置，选择素材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，将素材图像拖入画布右侧，使用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快捷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键【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Ctrl+T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】调整大小和位置，调整完毕后按回车键确定，让风暴素材置于人物上方，如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图所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示。</a:t>
            </a:r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  <p:pic>
        <p:nvPicPr>
          <p:cNvPr id="17" name="图片 16" descr="截屏2023-09-03 下午4.30.30"/>
          <p:cNvPicPr/>
          <p:nvPr/>
        </p:nvPicPr>
        <p:blipFill>
          <a:blip r:embed="rId4"/>
          <a:stretch>
            <a:fillRect/>
          </a:stretch>
        </p:blipFill>
        <p:spPr>
          <a:xfrm>
            <a:off x="3837218" y="2885123"/>
            <a:ext cx="4218305" cy="18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634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8243270" y="285461"/>
            <a:ext cx="343621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32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代餐奶昔海报设计</a:t>
            </a:r>
          </a:p>
        </p:txBody>
      </p: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/>
        </p:nvSpPr>
        <p:spPr>
          <a:xfrm>
            <a:off x="1188719" y="1088967"/>
            <a:ext cx="99752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）在图层面板中选择人物所在图层，按住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Ctrl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键的同时鼠标左键单击图层面板中人物素材图层的图层缩览图，将人物生成一个选区，如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图所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示。</a:t>
            </a:r>
          </a:p>
          <a:p>
            <a:endParaRPr lang="zh-CN" altLang="en-US" dirty="0"/>
          </a:p>
        </p:txBody>
      </p:sp>
      <p:grpSp>
        <p:nvGrpSpPr>
          <p:cNvPr id="17" name="组合 16"/>
          <p:cNvGrpSpPr/>
          <p:nvPr/>
        </p:nvGrpSpPr>
        <p:grpSpPr>
          <a:xfrm>
            <a:off x="3975648" y="2407525"/>
            <a:ext cx="4124833" cy="2227582"/>
            <a:chOff x="8033" y="1919330"/>
            <a:chExt cx="8120" cy="4386"/>
          </a:xfrm>
        </p:grpSpPr>
        <p:pic>
          <p:nvPicPr>
            <p:cNvPr id="18" name="图片 17" descr="截屏2023-09-03 下午4.37.17"/>
            <p:cNvPicPr>
              <a:picLocks noChangeAspect="1"/>
            </p:cNvPicPr>
            <p:nvPr/>
          </p:nvPicPr>
          <p:blipFill>
            <a:blip r:embed="rId4"/>
            <a:srcRect r="52471" b="2952"/>
            <a:stretch>
              <a:fillRect/>
            </a:stretch>
          </p:blipFill>
          <p:spPr>
            <a:xfrm>
              <a:off x="12560" y="1920588"/>
              <a:ext cx="3593" cy="598"/>
            </a:xfrm>
            <a:prstGeom prst="rect">
              <a:avLst/>
            </a:prstGeom>
          </p:spPr>
        </p:pic>
        <p:pic>
          <p:nvPicPr>
            <p:cNvPr id="19" name="图片 18" descr="截屏2023-09-03 下午4.39.03"/>
            <p:cNvPicPr>
              <a:picLocks noChangeAspect="1"/>
            </p:cNvPicPr>
            <p:nvPr/>
          </p:nvPicPr>
          <p:blipFill>
            <a:blip r:embed="rId5"/>
            <a:srcRect r="819"/>
            <a:stretch>
              <a:fillRect/>
            </a:stretch>
          </p:blipFill>
          <p:spPr>
            <a:xfrm>
              <a:off x="8033" y="1919330"/>
              <a:ext cx="4478" cy="4386"/>
            </a:xfrm>
            <a:prstGeom prst="rect">
              <a:avLst/>
            </a:prstGeom>
          </p:spPr>
        </p:pic>
        <p:sp>
          <p:nvSpPr>
            <p:cNvPr id="20" name="右箭头 19"/>
            <p:cNvSpPr/>
            <p:nvPr/>
          </p:nvSpPr>
          <p:spPr>
            <a:xfrm>
              <a:off x="12110" y="1920625"/>
              <a:ext cx="1166" cy="478"/>
            </a:xfrm>
            <a:prstGeom prst="rightArrow">
              <a:avLst/>
            </a:prstGeom>
            <a:solidFill>
              <a:srgbClr val="FF0000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71747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8243270" y="285461"/>
            <a:ext cx="343621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32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代餐奶昔海报设计</a:t>
            </a:r>
          </a:p>
        </p:txBody>
      </p: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/>
        </p:nvSpPr>
        <p:spPr>
          <a:xfrm>
            <a:off x="1188719" y="1088967"/>
            <a:ext cx="9975273" cy="879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8</a:t>
            </a:r>
            <a:r>
              <a:rPr lang="zh-CN" altLang="zh-CN" dirty="0"/>
              <a:t>）在图层面板中选择风暴素材所在的图层，右键“栅格化图层”，将矢量图转化为像素图。选择橡皮擦工具将人物腰部以上的风暴擦除，制造出人物置身</a:t>
            </a:r>
            <a:r>
              <a:rPr lang="zh-CN" altLang="zh-CN" dirty="0" smtClean="0"/>
              <a:t>其中</a:t>
            </a:r>
            <a:r>
              <a:rPr lang="en-US" altLang="zh-CN" dirty="0" smtClean="0"/>
              <a:t>      </a:t>
            </a:r>
            <a:r>
              <a:rPr lang="zh-CN" altLang="zh-CN" dirty="0" smtClean="0"/>
              <a:t>的</a:t>
            </a:r>
            <a:r>
              <a:rPr lang="zh-CN" altLang="zh-CN" dirty="0"/>
              <a:t>效果，如</a:t>
            </a:r>
            <a:r>
              <a:rPr lang="zh-CN" altLang="zh-CN" dirty="0" smtClean="0"/>
              <a:t>图所</a:t>
            </a:r>
            <a:r>
              <a:rPr lang="zh-CN" altLang="zh-CN" dirty="0"/>
              <a:t>示。</a:t>
            </a:r>
            <a:endParaRPr lang="zh-CN" altLang="en-US" dirty="0"/>
          </a:p>
        </p:txBody>
      </p:sp>
      <p:pic>
        <p:nvPicPr>
          <p:cNvPr id="17" name="图片 16" descr="截屏2023-07-24 下午9.18.49"/>
          <p:cNvPicPr/>
          <p:nvPr/>
        </p:nvPicPr>
        <p:blipFill>
          <a:blip r:embed="rId4"/>
          <a:stretch>
            <a:fillRect/>
          </a:stretch>
        </p:blipFill>
        <p:spPr>
          <a:xfrm>
            <a:off x="7500071" y="1669618"/>
            <a:ext cx="234315" cy="193675"/>
          </a:xfrm>
          <a:prstGeom prst="rect">
            <a:avLst/>
          </a:prstGeom>
        </p:spPr>
      </p:pic>
      <p:pic>
        <p:nvPicPr>
          <p:cNvPr id="18" name="图片 17" descr="截屏2023-09-03 下午4.42.37"/>
          <p:cNvPicPr/>
          <p:nvPr/>
        </p:nvPicPr>
        <p:blipFill>
          <a:blip r:embed="rId5"/>
          <a:stretch>
            <a:fillRect/>
          </a:stretch>
        </p:blipFill>
        <p:spPr>
          <a:xfrm>
            <a:off x="3572683" y="2576340"/>
            <a:ext cx="2170430" cy="2021205"/>
          </a:xfrm>
          <a:prstGeom prst="rect">
            <a:avLst/>
          </a:prstGeom>
        </p:spPr>
      </p:pic>
      <p:pic>
        <p:nvPicPr>
          <p:cNvPr id="19" name="图片 18" descr="截屏2023-09-03 下午4.43.19"/>
          <p:cNvPicPr/>
          <p:nvPr/>
        </p:nvPicPr>
        <p:blipFill>
          <a:blip r:embed="rId6"/>
          <a:stretch>
            <a:fillRect/>
          </a:stretch>
        </p:blipFill>
        <p:spPr>
          <a:xfrm>
            <a:off x="5743113" y="2565331"/>
            <a:ext cx="2082800" cy="2011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648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8243270" y="285461"/>
            <a:ext cx="343621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32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代餐奶昔海报设计</a:t>
            </a:r>
          </a:p>
        </p:txBody>
      </p: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/>
        </p:nvSpPr>
        <p:spPr>
          <a:xfrm>
            <a:off x="1188719" y="1088967"/>
            <a:ext cx="9975273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单击“文件”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“打开”命令，在弹出的“打开”对话框中选择素材存储位置，分别选择素材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，将素材图像拖入画布中，使用快捷键【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Ctrl+T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】调整大小和位置，调整完毕后按回车键确定，如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图所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示。</a:t>
            </a:r>
          </a:p>
          <a:p>
            <a:r>
              <a:rPr lang="en-US" altLang="zh-CN" dirty="0"/>
              <a:t> </a:t>
            </a:r>
            <a:endParaRPr lang="zh-CN" altLang="zh-CN" dirty="0"/>
          </a:p>
          <a:p>
            <a:endParaRPr lang="zh-CN" altLang="en-US" dirty="0"/>
          </a:p>
        </p:txBody>
      </p:sp>
      <p:pic>
        <p:nvPicPr>
          <p:cNvPr id="17" name="图片 16" descr="截屏2023-09-03 下午4.43.54"/>
          <p:cNvPicPr/>
          <p:nvPr/>
        </p:nvPicPr>
        <p:blipFill>
          <a:blip r:embed="rId4"/>
          <a:stretch>
            <a:fillRect/>
          </a:stretch>
        </p:blipFill>
        <p:spPr>
          <a:xfrm>
            <a:off x="3807460" y="2825663"/>
            <a:ext cx="4211320" cy="1821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759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8243270" y="285461"/>
            <a:ext cx="343621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32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代餐奶昔海报设计</a:t>
            </a:r>
          </a:p>
        </p:txBody>
      </p: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/>
        </p:nvSpPr>
        <p:spPr>
          <a:xfrm>
            <a:off x="1188719" y="1088967"/>
            <a:ext cx="9975273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）选择横排文字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工具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，输入“科学配比 减肥不费劲 ”，字符面板设置如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图（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左）所示。输入“活动时间：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-3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日”，字符面板设置如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图（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中）所示。输入“奶昔口味随心搭”，字符面板设置如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图（右）所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示，效果如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（下）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示。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 descr="截屏2023-09-03 下午4.56.33"/>
          <p:cNvPicPr/>
          <p:nvPr/>
        </p:nvPicPr>
        <p:blipFill>
          <a:blip r:embed="rId4"/>
          <a:stretch>
            <a:fillRect/>
          </a:stretch>
        </p:blipFill>
        <p:spPr>
          <a:xfrm>
            <a:off x="3350188" y="2368637"/>
            <a:ext cx="1351280" cy="1505585"/>
          </a:xfrm>
          <a:prstGeom prst="rect">
            <a:avLst/>
          </a:prstGeom>
        </p:spPr>
      </p:pic>
      <p:pic>
        <p:nvPicPr>
          <p:cNvPr id="19" name="图片 18" descr="截屏2023-09-03 下午4.57.27"/>
          <p:cNvPicPr/>
          <p:nvPr/>
        </p:nvPicPr>
        <p:blipFill>
          <a:blip r:embed="rId5"/>
          <a:srcRect l="1186"/>
          <a:stretch>
            <a:fillRect/>
          </a:stretch>
        </p:blipFill>
        <p:spPr>
          <a:xfrm>
            <a:off x="4701468" y="2361291"/>
            <a:ext cx="1362075" cy="1518920"/>
          </a:xfrm>
          <a:prstGeom prst="rect">
            <a:avLst/>
          </a:prstGeom>
        </p:spPr>
      </p:pic>
      <p:pic>
        <p:nvPicPr>
          <p:cNvPr id="20" name="图片 19" descr="截屏2023-09-03 下午4.57.45"/>
          <p:cNvPicPr/>
          <p:nvPr/>
        </p:nvPicPr>
        <p:blipFill>
          <a:blip r:embed="rId6"/>
          <a:stretch>
            <a:fillRect/>
          </a:stretch>
        </p:blipFill>
        <p:spPr>
          <a:xfrm>
            <a:off x="6063543" y="2361291"/>
            <a:ext cx="1379220" cy="1532890"/>
          </a:xfrm>
          <a:prstGeom prst="rect">
            <a:avLst/>
          </a:prstGeom>
        </p:spPr>
      </p:pic>
      <p:pic>
        <p:nvPicPr>
          <p:cNvPr id="25" name="图片 24" descr="截屏2023-09-04 下午5.12.05"/>
          <p:cNvPicPr/>
          <p:nvPr/>
        </p:nvPicPr>
        <p:blipFill>
          <a:blip r:embed="rId7"/>
          <a:stretch>
            <a:fillRect/>
          </a:stretch>
        </p:blipFill>
        <p:spPr>
          <a:xfrm>
            <a:off x="4025828" y="4102651"/>
            <a:ext cx="3803650" cy="2059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6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8243270" y="285461"/>
            <a:ext cx="343621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32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代餐奶昔海报设计</a:t>
            </a:r>
          </a:p>
        </p:txBody>
      </p: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/>
        </p:nvSpPr>
        <p:spPr>
          <a:xfrm>
            <a:off x="1188719" y="1088967"/>
            <a:ext cx="9975273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）选择横排文字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工具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，输入促销文字，字体大小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点，添加图层样式“描边”、“渐变叠加”、“投影”，如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图所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示。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 descr="截屏2023-09-04 下午5.13.59"/>
          <p:cNvPicPr/>
          <p:nvPr/>
        </p:nvPicPr>
        <p:blipFill>
          <a:blip r:embed="rId4"/>
          <a:srcRect l="5155" r="42448"/>
          <a:stretch>
            <a:fillRect/>
          </a:stretch>
        </p:blipFill>
        <p:spPr>
          <a:xfrm>
            <a:off x="3051621" y="2334246"/>
            <a:ext cx="2561901" cy="2112096"/>
          </a:xfrm>
          <a:prstGeom prst="rect">
            <a:avLst/>
          </a:prstGeom>
        </p:spPr>
      </p:pic>
      <p:pic>
        <p:nvPicPr>
          <p:cNvPr id="18" name="图片 17" descr="截屏2023-09-03 下午5.02.16"/>
          <p:cNvPicPr/>
          <p:nvPr/>
        </p:nvPicPr>
        <p:blipFill>
          <a:blip r:embed="rId5"/>
          <a:srcRect r="27318"/>
          <a:stretch>
            <a:fillRect/>
          </a:stretch>
        </p:blipFill>
        <p:spPr>
          <a:xfrm>
            <a:off x="6201526" y="2334246"/>
            <a:ext cx="2345461" cy="2112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925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8243270" y="285461"/>
            <a:ext cx="343621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32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代餐奶昔海报设计</a:t>
            </a:r>
          </a:p>
        </p:txBody>
      </p: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/>
        </p:nvSpPr>
        <p:spPr>
          <a:xfrm>
            <a:off x="1188719" y="1088967"/>
            <a:ext cx="9975273" cy="879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dirty="0"/>
              <a:t>文字编辑模式下选择属性栏“创建文字变形”</a:t>
            </a:r>
            <a:r>
              <a:rPr lang="zh-CN" altLang="zh-CN" dirty="0" smtClean="0"/>
              <a:t>工具</a:t>
            </a:r>
            <a:r>
              <a:rPr lang="en-US" altLang="zh-CN" dirty="0" smtClean="0"/>
              <a:t>       </a:t>
            </a:r>
            <a:r>
              <a:rPr lang="zh-CN" altLang="zh-CN" dirty="0" smtClean="0"/>
              <a:t>，</a:t>
            </a:r>
            <a:r>
              <a:rPr lang="zh-CN" altLang="zh-CN" dirty="0"/>
              <a:t>选择变形样式为“扇形，弯曲</a:t>
            </a:r>
            <a:r>
              <a:rPr lang="en-US" altLang="zh-CN" dirty="0"/>
              <a:t>9%</a:t>
            </a:r>
            <a:r>
              <a:rPr lang="zh-CN" altLang="zh-CN" dirty="0"/>
              <a:t>，水平扭曲</a:t>
            </a:r>
            <a:r>
              <a:rPr lang="en-US" altLang="zh-CN" dirty="0"/>
              <a:t>-50%</a:t>
            </a:r>
            <a:r>
              <a:rPr lang="zh-CN" altLang="zh-CN" dirty="0"/>
              <a:t>，确定后旋转一定角度与</a:t>
            </a:r>
            <a:r>
              <a:rPr lang="zh-CN" altLang="zh-CN" dirty="0" smtClean="0"/>
              <a:t>素材</a:t>
            </a:r>
            <a:r>
              <a:rPr lang="zh-CN" altLang="zh-CN" dirty="0"/>
              <a:t>角度匹配，如</a:t>
            </a:r>
            <a:r>
              <a:rPr lang="zh-CN" altLang="zh-CN" dirty="0" smtClean="0"/>
              <a:t>图所</a:t>
            </a:r>
            <a:r>
              <a:rPr lang="zh-CN" altLang="zh-CN" dirty="0"/>
              <a:t>示。</a:t>
            </a:r>
            <a:endParaRPr lang="zh-CN" altLang="en-US" dirty="0"/>
          </a:p>
        </p:txBody>
      </p:sp>
      <p:pic>
        <p:nvPicPr>
          <p:cNvPr id="17" name="图片 16" descr="截屏2023-07-25 上午7.41.10"/>
          <p:cNvPicPr/>
          <p:nvPr/>
        </p:nvPicPr>
        <p:blipFill>
          <a:blip r:embed="rId4"/>
          <a:stretch>
            <a:fillRect/>
          </a:stretch>
        </p:blipFill>
        <p:spPr>
          <a:xfrm>
            <a:off x="6808383" y="1271559"/>
            <a:ext cx="287655" cy="191770"/>
          </a:xfrm>
          <a:prstGeom prst="rect">
            <a:avLst/>
          </a:prstGeom>
        </p:spPr>
      </p:pic>
      <p:pic>
        <p:nvPicPr>
          <p:cNvPr id="18" name="图片 17" descr="截屏2023-09-04 下午5.16.16"/>
          <p:cNvPicPr/>
          <p:nvPr/>
        </p:nvPicPr>
        <p:blipFill>
          <a:blip r:embed="rId5"/>
          <a:stretch>
            <a:fillRect/>
          </a:stretch>
        </p:blipFill>
        <p:spPr>
          <a:xfrm>
            <a:off x="3673821" y="2533448"/>
            <a:ext cx="4212590" cy="1824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270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8243270" y="285461"/>
            <a:ext cx="343621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32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代餐奶昔海报设计</a:t>
            </a:r>
          </a:p>
        </p:txBody>
      </p: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/>
        </p:nvSpPr>
        <p:spPr>
          <a:xfrm>
            <a:off x="1188719" y="1088967"/>
            <a:ext cx="99752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）单击“文件”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“存储”命令，在弹出的“另存为”对话框中选择存储位置，输入文件名，选择文件类型，单击“保存”即可。最终效果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如所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示。</a:t>
            </a:r>
          </a:p>
          <a:p>
            <a:endParaRPr lang="zh-CN" altLang="en-US" dirty="0"/>
          </a:p>
        </p:txBody>
      </p:sp>
      <p:pic>
        <p:nvPicPr>
          <p:cNvPr id="17" name="图片 16" descr="截屏2023-09-04 下午5.18.44"/>
          <p:cNvPicPr/>
          <p:nvPr/>
        </p:nvPicPr>
        <p:blipFill>
          <a:blip r:embed="rId4"/>
          <a:srcRect t="886"/>
          <a:stretch>
            <a:fillRect/>
          </a:stretch>
        </p:blipFill>
        <p:spPr>
          <a:xfrm>
            <a:off x="3428134" y="2498188"/>
            <a:ext cx="5269230" cy="2272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480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任意多边形 33"/>
          <p:cNvSpPr/>
          <p:nvPr/>
        </p:nvSpPr>
        <p:spPr bwMode="auto">
          <a:xfrm>
            <a:off x="0" y="4698869"/>
            <a:ext cx="12196763" cy="2088232"/>
          </a:xfrm>
          <a:custGeom>
            <a:avLst/>
            <a:gdLst>
              <a:gd name="connsiteX0" fmla="*/ 0 w 12196763"/>
              <a:gd name="connsiteY0" fmla="*/ 0 h 2088232"/>
              <a:gd name="connsiteX1" fmla="*/ 12196763 w 12196763"/>
              <a:gd name="connsiteY1" fmla="*/ 0 h 2088232"/>
              <a:gd name="connsiteX2" fmla="*/ 12196763 w 12196763"/>
              <a:gd name="connsiteY2" fmla="*/ 2088232 h 2088232"/>
              <a:gd name="connsiteX3" fmla="*/ 3673756 w 12196763"/>
              <a:gd name="connsiteY3" fmla="*/ 2088232 h 2088232"/>
              <a:gd name="connsiteX4" fmla="*/ 2617330 w 12196763"/>
              <a:gd name="connsiteY4" fmla="*/ 861209 h 2088232"/>
              <a:gd name="connsiteX5" fmla="*/ 1560904 w 12196763"/>
              <a:gd name="connsiteY5" fmla="*/ 2088232 h 2088232"/>
              <a:gd name="connsiteX6" fmla="*/ 0 w 12196763"/>
              <a:gd name="connsiteY6" fmla="*/ 2088232 h 208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6763" h="2088232">
                <a:moveTo>
                  <a:pt x="0" y="0"/>
                </a:moveTo>
                <a:lnTo>
                  <a:pt x="12196763" y="0"/>
                </a:lnTo>
                <a:lnTo>
                  <a:pt x="12196763" y="2088232"/>
                </a:lnTo>
                <a:lnTo>
                  <a:pt x="3673756" y="2088232"/>
                </a:lnTo>
                <a:lnTo>
                  <a:pt x="2617330" y="861209"/>
                </a:lnTo>
                <a:lnTo>
                  <a:pt x="1560904" y="2088232"/>
                </a:lnTo>
                <a:lnTo>
                  <a:pt x="0" y="2088232"/>
                </a:lnTo>
                <a:close/>
              </a:path>
            </a:pathLst>
          </a:custGeom>
          <a:blipFill>
            <a:blip r:embed="rId3"/>
            <a:srcRect/>
            <a:stretch>
              <a:fillRect t="-244687" b="-44289"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37" name="任意多边形 36"/>
          <p:cNvSpPr/>
          <p:nvPr/>
        </p:nvSpPr>
        <p:spPr bwMode="auto">
          <a:xfrm>
            <a:off x="3892179" y="1484784"/>
            <a:ext cx="9252321" cy="5373216"/>
          </a:xfrm>
          <a:custGeom>
            <a:avLst/>
            <a:gdLst>
              <a:gd name="connsiteX0" fmla="*/ 4626161 w 9252321"/>
              <a:gd name="connsiteY0" fmla="*/ 0 h 5373216"/>
              <a:gd name="connsiteX1" fmla="*/ 9252321 w 9252321"/>
              <a:gd name="connsiteY1" fmla="*/ 5373216 h 5373216"/>
              <a:gd name="connsiteX2" fmla="*/ 8510848 w 9252321"/>
              <a:gd name="connsiteY2" fmla="*/ 5373216 h 5373216"/>
              <a:gd name="connsiteX3" fmla="*/ 4626160 w 9252321"/>
              <a:gd name="connsiteY3" fmla="*/ 861209 h 5373216"/>
              <a:gd name="connsiteX4" fmla="*/ 741472 w 9252321"/>
              <a:gd name="connsiteY4" fmla="*/ 5373216 h 5373216"/>
              <a:gd name="connsiteX5" fmla="*/ 0 w 9252321"/>
              <a:gd name="connsiteY5" fmla="*/ 5373216 h 5373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252321" h="5373216">
                <a:moveTo>
                  <a:pt x="4626161" y="0"/>
                </a:moveTo>
                <a:lnTo>
                  <a:pt x="9252321" y="5373216"/>
                </a:lnTo>
                <a:lnTo>
                  <a:pt x="8510848" y="5373216"/>
                </a:lnTo>
                <a:lnTo>
                  <a:pt x="4626160" y="861209"/>
                </a:lnTo>
                <a:lnTo>
                  <a:pt x="741472" y="5373216"/>
                </a:lnTo>
                <a:lnTo>
                  <a:pt x="0" y="5373216"/>
                </a:lnTo>
                <a:close/>
              </a:path>
            </a:pathLst>
          </a:custGeom>
          <a:solidFill>
            <a:srgbClr val="F5F2F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02470" y="3497939"/>
            <a:ext cx="7862804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>
                <a:rot lat="0" lon="0" rev="0"/>
              </a:lightRig>
            </a:scene3d>
            <a:sp3d contourW="12700"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  <a:alpha val="12000"/>
                  </a:srgbClr>
                </a:solidFill>
                <a:effectLst>
                  <a:outerShdw blurRad="63500" sx="102000" sy="102000" algn="ctr" rotWithShape="0">
                    <a:srgbClr val="FFFFFF">
                      <a:alpha val="20000"/>
                    </a:srgbClr>
                  </a:outerShdw>
                </a:effectLst>
                <a:uLnTx/>
                <a:uFillTx/>
                <a:latin typeface="iekie jianheiti" panose="020F0502020204030204"/>
                <a:cs typeface="+mn-ea"/>
                <a:sym typeface="+mn-lt"/>
              </a:rPr>
              <a:t>COMPANY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  <a:alpha val="12000"/>
                </a:srgbClr>
              </a:solidFill>
              <a:effectLst>
                <a:outerShdw blurRad="63500" sx="102000" sy="102000" algn="ctr" rotWithShape="0">
                  <a:srgbClr val="FFFFFF">
                    <a:alpha val="20000"/>
                  </a:srgbClr>
                </a:outerShdw>
              </a:effectLst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35" name="任意多边形 33"/>
          <p:cNvSpPr/>
          <p:nvPr/>
        </p:nvSpPr>
        <p:spPr bwMode="auto">
          <a:xfrm>
            <a:off x="0" y="4698869"/>
            <a:ext cx="12196763" cy="2088232"/>
          </a:xfrm>
          <a:custGeom>
            <a:avLst/>
            <a:gdLst>
              <a:gd name="connsiteX0" fmla="*/ 0 w 12196763"/>
              <a:gd name="connsiteY0" fmla="*/ 0 h 2088232"/>
              <a:gd name="connsiteX1" fmla="*/ 12196763 w 12196763"/>
              <a:gd name="connsiteY1" fmla="*/ 0 h 2088232"/>
              <a:gd name="connsiteX2" fmla="*/ 12196763 w 12196763"/>
              <a:gd name="connsiteY2" fmla="*/ 2088232 h 2088232"/>
              <a:gd name="connsiteX3" fmla="*/ 3673756 w 12196763"/>
              <a:gd name="connsiteY3" fmla="*/ 2088232 h 2088232"/>
              <a:gd name="connsiteX4" fmla="*/ 2617330 w 12196763"/>
              <a:gd name="connsiteY4" fmla="*/ 861209 h 2088232"/>
              <a:gd name="connsiteX5" fmla="*/ 1560904 w 12196763"/>
              <a:gd name="connsiteY5" fmla="*/ 2088232 h 2088232"/>
              <a:gd name="connsiteX6" fmla="*/ 0 w 12196763"/>
              <a:gd name="connsiteY6" fmla="*/ 2088232 h 208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6763" h="2088232">
                <a:moveTo>
                  <a:pt x="0" y="0"/>
                </a:moveTo>
                <a:lnTo>
                  <a:pt x="12196763" y="0"/>
                </a:lnTo>
                <a:lnTo>
                  <a:pt x="12196763" y="2088232"/>
                </a:lnTo>
                <a:lnTo>
                  <a:pt x="3673756" y="2088232"/>
                </a:lnTo>
                <a:lnTo>
                  <a:pt x="2617330" y="861209"/>
                </a:lnTo>
                <a:lnTo>
                  <a:pt x="1560904" y="2088232"/>
                </a:lnTo>
                <a:lnTo>
                  <a:pt x="0" y="2088232"/>
                </a:lnTo>
                <a:close/>
              </a:path>
            </a:pathLst>
          </a:custGeom>
          <a:gradFill>
            <a:gsLst>
              <a:gs pos="100000">
                <a:schemeClr val="accent2">
                  <a:alpha val="66000"/>
                </a:schemeClr>
              </a:gs>
              <a:gs pos="7000">
                <a:schemeClr val="accent1">
                  <a:alpha val="71000"/>
                </a:schemeClr>
              </a:gs>
            </a:gsLst>
            <a:lin ang="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39" name="等腰三角形 7"/>
          <p:cNvSpPr/>
          <p:nvPr/>
        </p:nvSpPr>
        <p:spPr bwMode="auto">
          <a:xfrm>
            <a:off x="1621019" y="5700798"/>
            <a:ext cx="1992625" cy="1157202"/>
          </a:xfrm>
          <a:prstGeom prst="triangle">
            <a:avLst/>
          </a:prstGeom>
          <a:gradFill flip="none" rotWithShape="1">
            <a:gsLst>
              <a:gs pos="99000">
                <a:schemeClr val="accent2"/>
              </a:gs>
              <a:gs pos="0">
                <a:schemeClr val="accent1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42" name="Rectangle 3"/>
          <p:cNvSpPr txBox="1">
            <a:spLocks noChangeArrowheads="1"/>
          </p:cNvSpPr>
          <p:nvPr/>
        </p:nvSpPr>
        <p:spPr bwMode="auto">
          <a:xfrm>
            <a:off x="3914168" y="2251388"/>
            <a:ext cx="4363665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lvl="0" algn="dist"/>
            <a:r>
              <a:rPr lang="zh-CN" altLang="en-US" sz="6600" b="1" smtClean="0">
                <a:solidFill>
                  <a:srgbClr val="0B9FA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谢谢！</a:t>
            </a:r>
            <a:endParaRPr lang="zh-CN" altLang="en-US" sz="6600" b="1">
              <a:solidFill>
                <a:srgbClr val="0B9FA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9" name="任意多边形 35"/>
          <p:cNvSpPr/>
          <p:nvPr/>
        </p:nvSpPr>
        <p:spPr bwMode="auto">
          <a:xfrm rot="5400000">
            <a:off x="10592277" y="2100107"/>
            <a:ext cx="1347430" cy="782510"/>
          </a:xfrm>
          <a:custGeom>
            <a:avLst/>
            <a:gdLst>
              <a:gd name="connsiteX0" fmla="*/ 1797898 w 3595797"/>
              <a:gd name="connsiteY0" fmla="*/ 0 h 2088232"/>
              <a:gd name="connsiteX1" fmla="*/ 3595797 w 3595797"/>
              <a:gd name="connsiteY1" fmla="*/ 2088232 h 2088232"/>
              <a:gd name="connsiteX2" fmla="*/ 2854323 w 3595797"/>
              <a:gd name="connsiteY2" fmla="*/ 2088232 h 2088232"/>
              <a:gd name="connsiteX3" fmla="*/ 1797897 w 3595797"/>
              <a:gd name="connsiteY3" fmla="*/ 861209 h 2088232"/>
              <a:gd name="connsiteX4" fmla="*/ 741471 w 3595797"/>
              <a:gd name="connsiteY4" fmla="*/ 2088232 h 2088232"/>
              <a:gd name="connsiteX5" fmla="*/ 0 w 3595797"/>
              <a:gd name="connsiteY5" fmla="*/ 2088232 h 208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95797" h="2088232">
                <a:moveTo>
                  <a:pt x="1797898" y="0"/>
                </a:moveTo>
                <a:lnTo>
                  <a:pt x="3595797" y="2088232"/>
                </a:lnTo>
                <a:lnTo>
                  <a:pt x="2854323" y="2088232"/>
                </a:lnTo>
                <a:lnTo>
                  <a:pt x="1797897" y="861209"/>
                </a:lnTo>
                <a:lnTo>
                  <a:pt x="741471" y="2088232"/>
                </a:lnTo>
                <a:lnTo>
                  <a:pt x="0" y="2088232"/>
                </a:lnTo>
                <a:close/>
              </a:path>
            </a:pathLst>
          </a:custGeom>
          <a:gradFill flip="none" rotWithShape="1">
            <a:gsLst>
              <a:gs pos="99000">
                <a:schemeClr val="accent2"/>
              </a:gs>
              <a:gs pos="0">
                <a:schemeClr val="accent1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44046" y="5613088"/>
            <a:ext cx="49039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zihun59hao-chuangcuhei" panose="00000500000000000000" pitchFamily="2" charset="-122"/>
              </a:rPr>
              <a:t>山东劳动职业技术学院在线开放课程</a:t>
            </a:r>
            <a:endParaRPr lang="zh-CN" altLang="en-US" sz="2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zihun59hao-chuangcuhei" panose="00000500000000000000" pitchFamily="2" charset="-122"/>
            </a:endParaRPr>
          </a:p>
        </p:txBody>
      </p:sp>
      <p:pic>
        <p:nvPicPr>
          <p:cNvPr id="16" name="图片 15" descr="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97596" y="227546"/>
            <a:ext cx="3114673" cy="5037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99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7" grpId="0"/>
      <p:bldP spid="39" grpId="0" animBg="1"/>
      <p:bldP spid="42" grpId="0"/>
      <p:bldP spid="5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同心圆 17">
            <a:extLst>
              <a:ext uri="{FF2B5EF4-FFF2-40B4-BE49-F238E27FC236}">
                <a16:creationId xmlns:a16="http://schemas.microsoft.com/office/drawing/2014/main" id="{5195DCA7-4A2E-E446-B4F5-DE4AE9B954A6}"/>
              </a:ext>
            </a:extLst>
          </p:cNvPr>
          <p:cNvSpPr/>
          <p:nvPr/>
        </p:nvSpPr>
        <p:spPr>
          <a:xfrm>
            <a:off x="3024837" y="6057360"/>
            <a:ext cx="6364299" cy="6110630"/>
          </a:xfrm>
          <a:prstGeom prst="donut">
            <a:avLst/>
          </a:prstGeom>
          <a:solidFill>
            <a:srgbClr val="89CA7F">
              <a:alpha val="1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ource Han Sans CN Normal" panose="020B0400000000000000" pitchFamily="34" charset="-128"/>
              <a:ea typeface="Source Han Sans CN Normal" panose="020B0400000000000000" pitchFamily="34" charset="-128"/>
              <a:cs typeface="+mn-cs"/>
            </a:endParaRPr>
          </a:p>
        </p:txBody>
      </p:sp>
      <p:sp>
        <p:nvSpPr>
          <p:cNvPr id="19" name="同心圆 18">
            <a:extLst>
              <a:ext uri="{FF2B5EF4-FFF2-40B4-BE49-F238E27FC236}">
                <a16:creationId xmlns:a16="http://schemas.microsoft.com/office/drawing/2014/main" id="{83595403-2717-C743-8BC7-B2A720FEF5F2}"/>
              </a:ext>
            </a:extLst>
          </p:cNvPr>
          <p:cNvSpPr/>
          <p:nvPr/>
        </p:nvSpPr>
        <p:spPr>
          <a:xfrm>
            <a:off x="-6456827" y="-170677"/>
            <a:ext cx="7133747" cy="6849409"/>
          </a:xfrm>
          <a:prstGeom prst="donut">
            <a:avLst/>
          </a:prstGeom>
          <a:solidFill>
            <a:srgbClr val="0B9FA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ource Han Sans CN Normal" panose="020B0400000000000000" pitchFamily="34" charset="-128"/>
              <a:ea typeface="Source Han Sans CN Normal" panose="020B0400000000000000" pitchFamily="34" charset="-128"/>
              <a:cs typeface="+mn-cs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09F1564-EED0-FD46-9757-8D8FE05F41DA}"/>
              </a:ext>
            </a:extLst>
          </p:cNvPr>
          <p:cNvGrpSpPr/>
          <p:nvPr/>
        </p:nvGrpSpPr>
        <p:grpSpPr>
          <a:xfrm>
            <a:off x="2174686" y="1977225"/>
            <a:ext cx="276061" cy="1951376"/>
            <a:chOff x="1288882" y="567159"/>
            <a:chExt cx="1078196" cy="4097438"/>
          </a:xfrm>
        </p:grpSpPr>
        <p:cxnSp>
          <p:nvCxnSpPr>
            <p:cNvPr id="23" name="直线连接符 22">
              <a:extLst>
                <a:ext uri="{FF2B5EF4-FFF2-40B4-BE49-F238E27FC236}">
                  <a16:creationId xmlns:a16="http://schemas.microsoft.com/office/drawing/2014/main" id="{145D8B5A-9D09-6B40-AD97-20253508AA74}"/>
                </a:ext>
              </a:extLst>
            </p:cNvPr>
            <p:cNvCxnSpPr>
              <a:cxnSpLocks/>
            </p:cNvCxnSpPr>
            <p:nvPr/>
          </p:nvCxnSpPr>
          <p:spPr>
            <a:xfrm>
              <a:off x="1288882" y="674797"/>
              <a:ext cx="1078196" cy="0"/>
            </a:xfrm>
            <a:prstGeom prst="line">
              <a:avLst/>
            </a:prstGeom>
            <a:ln w="76200">
              <a:gradFill>
                <a:gsLst>
                  <a:gs pos="0">
                    <a:srgbClr val="0B9FAE"/>
                  </a:gs>
                  <a:gs pos="100000">
                    <a:srgbClr val="89CA7D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线连接符 23">
              <a:extLst>
                <a:ext uri="{FF2B5EF4-FFF2-40B4-BE49-F238E27FC236}">
                  <a16:creationId xmlns:a16="http://schemas.microsoft.com/office/drawing/2014/main" id="{995CEA63-F041-304F-93E3-C5FCA4B3A645}"/>
                </a:ext>
              </a:extLst>
            </p:cNvPr>
            <p:cNvCxnSpPr/>
            <p:nvPr/>
          </p:nvCxnSpPr>
          <p:spPr>
            <a:xfrm>
              <a:off x="1317763" y="567159"/>
              <a:ext cx="0" cy="4097438"/>
            </a:xfrm>
            <a:prstGeom prst="line">
              <a:avLst/>
            </a:prstGeom>
            <a:ln w="76200">
              <a:gradFill>
                <a:gsLst>
                  <a:gs pos="0">
                    <a:srgbClr val="0B9FAE"/>
                  </a:gs>
                  <a:gs pos="100000">
                    <a:srgbClr val="89CA7D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线连接符 24">
              <a:extLst>
                <a:ext uri="{FF2B5EF4-FFF2-40B4-BE49-F238E27FC236}">
                  <a16:creationId xmlns:a16="http://schemas.microsoft.com/office/drawing/2014/main" id="{CF0D1178-9BFA-DC4C-90D1-CA8926C86216}"/>
                </a:ext>
              </a:extLst>
            </p:cNvPr>
            <p:cNvCxnSpPr>
              <a:cxnSpLocks/>
            </p:cNvCxnSpPr>
            <p:nvPr/>
          </p:nvCxnSpPr>
          <p:spPr>
            <a:xfrm>
              <a:off x="1288882" y="4571619"/>
              <a:ext cx="1078196" cy="0"/>
            </a:xfrm>
            <a:prstGeom prst="line">
              <a:avLst/>
            </a:prstGeom>
            <a:ln w="76200">
              <a:gradFill>
                <a:gsLst>
                  <a:gs pos="0">
                    <a:srgbClr val="0B9FAE"/>
                  </a:gs>
                  <a:gs pos="100000">
                    <a:srgbClr val="89CA7D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549DA229-7CCF-F749-B572-5D4218F26541}"/>
              </a:ext>
            </a:extLst>
          </p:cNvPr>
          <p:cNvSpPr txBox="1"/>
          <p:nvPr/>
        </p:nvSpPr>
        <p:spPr>
          <a:xfrm>
            <a:off x="2802196" y="3203226"/>
            <a:ext cx="66651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5400" dirty="0" smtClean="0">
                <a:solidFill>
                  <a:srgbClr val="0B9FA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 餐 奶 昔 海 报</a:t>
            </a:r>
            <a:endParaRPr lang="zh-CN" altLang="en-US" sz="5400" dirty="0">
              <a:solidFill>
                <a:srgbClr val="0B9FA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>
            <a:extLst>
              <a:ext uri="{FF2B5EF4-FFF2-40B4-BE49-F238E27FC236}">
                <a16:creationId xmlns:a16="http://schemas.microsoft.com/office/drawing/2014/main" id="{0B7074CE-2A63-154E-810B-85655BC0C9C8}"/>
              </a:ext>
            </a:extLst>
          </p:cNvPr>
          <p:cNvSpPr/>
          <p:nvPr/>
        </p:nvSpPr>
        <p:spPr>
          <a:xfrm>
            <a:off x="3468314" y="1993181"/>
            <a:ext cx="5182348" cy="673050"/>
          </a:xfrm>
          <a:prstGeom prst="roundRect">
            <a:avLst>
              <a:gd name="adj" fmla="val 30187"/>
            </a:avLst>
          </a:prstGeom>
          <a:gradFill>
            <a:gsLst>
              <a:gs pos="100000">
                <a:srgbClr val="0B9FAE"/>
              </a:gs>
              <a:gs pos="0">
                <a:srgbClr val="89CA7D"/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54C4696-AFFE-1748-8B12-B66860144F25}"/>
              </a:ext>
            </a:extLst>
          </p:cNvPr>
          <p:cNvSpPr txBox="1"/>
          <p:nvPr/>
        </p:nvSpPr>
        <p:spPr>
          <a:xfrm>
            <a:off x="3781281" y="2006541"/>
            <a:ext cx="45564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zh-CN" altLang="en-US" sz="3600" b="1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  </a:t>
            </a:r>
            <a:r>
              <a:rPr lang="zh-CN" altLang="en-US"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任务三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DEF5CB8-D2FE-BD4A-B101-6E52E52043C4}"/>
              </a:ext>
            </a:extLst>
          </p:cNvPr>
          <p:cNvSpPr txBox="1"/>
          <p:nvPr/>
        </p:nvSpPr>
        <p:spPr>
          <a:xfrm>
            <a:off x="9409073" y="7408079"/>
            <a:ext cx="0" cy="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ource Han Sans CN Normal" panose="020B0400000000000000" pitchFamily="34" charset="-128"/>
              <a:ea typeface="Source Han Sans CN Normal" panose="020B0400000000000000" pitchFamily="34" charset="-128"/>
              <a:cs typeface="+mn-cs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2C2F08B4-EEDC-7043-8C4C-D17D64B03CA2}"/>
              </a:ext>
            </a:extLst>
          </p:cNvPr>
          <p:cNvGrpSpPr/>
          <p:nvPr/>
        </p:nvGrpSpPr>
        <p:grpSpPr>
          <a:xfrm flipH="1">
            <a:off x="9550803" y="1988800"/>
            <a:ext cx="321086" cy="1951376"/>
            <a:chOff x="1288882" y="591464"/>
            <a:chExt cx="1078196" cy="4097438"/>
          </a:xfrm>
        </p:grpSpPr>
        <p:cxnSp>
          <p:nvCxnSpPr>
            <p:cNvPr id="27" name="直线连接符 26">
              <a:extLst>
                <a:ext uri="{FF2B5EF4-FFF2-40B4-BE49-F238E27FC236}">
                  <a16:creationId xmlns:a16="http://schemas.microsoft.com/office/drawing/2014/main" id="{B9A0B049-0876-C548-9D56-BC84FEFCE6F2}"/>
                </a:ext>
              </a:extLst>
            </p:cNvPr>
            <p:cNvCxnSpPr>
              <a:cxnSpLocks/>
            </p:cNvCxnSpPr>
            <p:nvPr/>
          </p:nvCxnSpPr>
          <p:spPr>
            <a:xfrm>
              <a:off x="1288882" y="674798"/>
              <a:ext cx="1078196" cy="0"/>
            </a:xfrm>
            <a:prstGeom prst="line">
              <a:avLst/>
            </a:prstGeom>
            <a:ln w="76200">
              <a:gradFill>
                <a:gsLst>
                  <a:gs pos="0">
                    <a:srgbClr val="0B9FAE"/>
                  </a:gs>
                  <a:gs pos="100000">
                    <a:srgbClr val="89CA7D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线连接符 27">
              <a:extLst>
                <a:ext uri="{FF2B5EF4-FFF2-40B4-BE49-F238E27FC236}">
                  <a16:creationId xmlns:a16="http://schemas.microsoft.com/office/drawing/2014/main" id="{9ED04403-7A69-0046-80AF-9EEE9356F474}"/>
                </a:ext>
              </a:extLst>
            </p:cNvPr>
            <p:cNvCxnSpPr/>
            <p:nvPr/>
          </p:nvCxnSpPr>
          <p:spPr>
            <a:xfrm>
              <a:off x="1317764" y="591464"/>
              <a:ext cx="0" cy="4097438"/>
            </a:xfrm>
            <a:prstGeom prst="line">
              <a:avLst/>
            </a:prstGeom>
            <a:ln w="76200">
              <a:gradFill>
                <a:gsLst>
                  <a:gs pos="0">
                    <a:srgbClr val="0B9FAE"/>
                  </a:gs>
                  <a:gs pos="100000">
                    <a:srgbClr val="89CA7D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线连接符 28">
              <a:extLst>
                <a:ext uri="{FF2B5EF4-FFF2-40B4-BE49-F238E27FC236}">
                  <a16:creationId xmlns:a16="http://schemas.microsoft.com/office/drawing/2014/main" id="{5713E0C9-1BA7-DB4D-98AC-C11F0EF590BE}"/>
                </a:ext>
              </a:extLst>
            </p:cNvPr>
            <p:cNvCxnSpPr>
              <a:cxnSpLocks/>
            </p:cNvCxnSpPr>
            <p:nvPr/>
          </p:nvCxnSpPr>
          <p:spPr>
            <a:xfrm>
              <a:off x="1288882" y="4595924"/>
              <a:ext cx="1078196" cy="0"/>
            </a:xfrm>
            <a:prstGeom prst="line">
              <a:avLst/>
            </a:prstGeom>
            <a:ln w="76200">
              <a:gradFill>
                <a:gsLst>
                  <a:gs pos="0">
                    <a:srgbClr val="0B9FAE"/>
                  </a:gs>
                  <a:gs pos="100000">
                    <a:srgbClr val="89CA7D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同心圆 29">
            <a:extLst>
              <a:ext uri="{FF2B5EF4-FFF2-40B4-BE49-F238E27FC236}">
                <a16:creationId xmlns:a16="http://schemas.microsoft.com/office/drawing/2014/main" id="{BADEAC57-C26F-AB4B-944E-CA22C46D2A25}"/>
              </a:ext>
            </a:extLst>
          </p:cNvPr>
          <p:cNvSpPr/>
          <p:nvPr/>
        </p:nvSpPr>
        <p:spPr>
          <a:xfrm>
            <a:off x="11446302" y="-170678"/>
            <a:ext cx="7133747" cy="6849409"/>
          </a:xfrm>
          <a:prstGeom prst="donut">
            <a:avLst/>
          </a:prstGeom>
          <a:solidFill>
            <a:srgbClr val="89CA7D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ource Han Sans CN Normal" panose="020B0400000000000000" pitchFamily="34" charset="-128"/>
              <a:ea typeface="Source Han Sans CN Normal" panose="020B0400000000000000" pitchFamily="34" charset="-128"/>
              <a:cs typeface="+mn-cs"/>
            </a:endParaRPr>
          </a:p>
        </p:txBody>
      </p:sp>
      <p:sp>
        <p:nvSpPr>
          <p:cNvPr id="33" name="椭圆 32"/>
          <p:cNvSpPr/>
          <p:nvPr/>
        </p:nvSpPr>
        <p:spPr>
          <a:xfrm rot="2166230">
            <a:off x="2458407" y="3156426"/>
            <a:ext cx="505983" cy="505983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9494711" y="4052806"/>
            <a:ext cx="648072" cy="648072"/>
          </a:xfrm>
          <a:prstGeom prst="ellipse">
            <a:avLst/>
          </a:prstGeom>
          <a:solidFill>
            <a:srgbClr val="89CA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9494836" y="5223236"/>
            <a:ext cx="417028" cy="417028"/>
          </a:xfrm>
          <a:prstGeom prst="ellipse">
            <a:avLst/>
          </a:prstGeom>
          <a:solidFill>
            <a:srgbClr val="32AC9F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6" name="椭圆 35"/>
          <p:cNvSpPr/>
          <p:nvPr/>
        </p:nvSpPr>
        <p:spPr>
          <a:xfrm rot="2166230">
            <a:off x="1533604" y="2698591"/>
            <a:ext cx="252991" cy="252991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7" name="椭圆 36"/>
          <p:cNvSpPr/>
          <p:nvPr/>
        </p:nvSpPr>
        <p:spPr>
          <a:xfrm rot="2166230">
            <a:off x="1533688" y="931129"/>
            <a:ext cx="252991" cy="252991"/>
          </a:xfrm>
          <a:prstGeom prst="ellipse">
            <a:avLst/>
          </a:prstGeom>
          <a:solidFill>
            <a:srgbClr val="65BE8B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0496511" y="3679295"/>
            <a:ext cx="252991" cy="252991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7987083" y="5178771"/>
            <a:ext cx="505983" cy="505983"/>
          </a:xfrm>
          <a:prstGeom prst="ellipse">
            <a:avLst/>
          </a:prstGeom>
          <a:solidFill>
            <a:srgbClr val="4BB4BF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40" name="椭圆 39"/>
          <p:cNvSpPr/>
          <p:nvPr/>
        </p:nvSpPr>
        <p:spPr>
          <a:xfrm rot="2166230">
            <a:off x="2100770" y="836482"/>
            <a:ext cx="505983" cy="505983"/>
          </a:xfrm>
          <a:prstGeom prst="ellipse">
            <a:avLst/>
          </a:prstGeom>
          <a:solidFill>
            <a:srgbClr val="58B99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41" name="椭圆 40"/>
          <p:cNvSpPr/>
          <p:nvPr/>
        </p:nvSpPr>
        <p:spPr>
          <a:xfrm rot="2166230">
            <a:off x="1160223" y="1677006"/>
            <a:ext cx="252991" cy="252991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42" name="椭圆 41"/>
          <p:cNvSpPr/>
          <p:nvPr/>
        </p:nvSpPr>
        <p:spPr>
          <a:xfrm rot="2166230">
            <a:off x="1533833" y="1923517"/>
            <a:ext cx="648072" cy="648072"/>
          </a:xfrm>
          <a:prstGeom prst="ellipse">
            <a:avLst/>
          </a:prstGeom>
          <a:solidFill>
            <a:srgbClr val="0B9FAE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43" name="椭圆 42"/>
          <p:cNvSpPr/>
          <p:nvPr/>
        </p:nvSpPr>
        <p:spPr>
          <a:xfrm rot="2166230">
            <a:off x="1160223" y="3366741"/>
            <a:ext cx="252991" cy="252991"/>
          </a:xfrm>
          <a:prstGeom prst="ellipse">
            <a:avLst/>
          </a:prstGeom>
          <a:solidFill>
            <a:srgbClr val="89CA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9269455" y="3091804"/>
            <a:ext cx="505983" cy="505983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68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6" grpId="0"/>
      <p:bldP spid="9" grpId="0" animBg="1"/>
      <p:bldP spid="15" grpId="0"/>
      <p:bldP spid="30" grpId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7"/>
          <p:cNvSpPr/>
          <p:nvPr/>
        </p:nvSpPr>
        <p:spPr>
          <a:xfrm rot="16200000" flipH="1" flipV="1">
            <a:off x="4379306" y="189950"/>
            <a:ext cx="2288744" cy="11047355"/>
          </a:xfrm>
          <a:custGeom>
            <a:avLst/>
            <a:gdLst>
              <a:gd name="connsiteX0" fmla="*/ 0 w 363073"/>
              <a:gd name="connsiteY0" fmla="*/ 0 h 2571749"/>
              <a:gd name="connsiteX1" fmla="*/ 363073 w 363073"/>
              <a:gd name="connsiteY1" fmla="*/ 0 h 2571749"/>
              <a:gd name="connsiteX2" fmla="*/ 363073 w 363073"/>
              <a:gd name="connsiteY2" fmla="*/ 2571749 h 2571749"/>
              <a:gd name="connsiteX3" fmla="*/ 0 w 363073"/>
              <a:gd name="connsiteY3" fmla="*/ 2571749 h 2571749"/>
              <a:gd name="connsiteX4" fmla="*/ 0 w 363073"/>
              <a:gd name="connsiteY4" fmla="*/ 0 h 2571749"/>
              <a:gd name="connsiteX0-1" fmla="*/ 0 w 363073"/>
              <a:gd name="connsiteY0-2" fmla="*/ 2571749 h 2571749"/>
              <a:gd name="connsiteX1-3" fmla="*/ 363073 w 363073"/>
              <a:gd name="connsiteY1-4" fmla="*/ 0 h 2571749"/>
              <a:gd name="connsiteX2-5" fmla="*/ 363073 w 363073"/>
              <a:gd name="connsiteY2-6" fmla="*/ 2571749 h 2571749"/>
              <a:gd name="connsiteX3-7" fmla="*/ 0 w 363073"/>
              <a:gd name="connsiteY3-8" fmla="*/ 2571749 h 2571749"/>
              <a:gd name="connsiteX0-9" fmla="*/ 0 w 2261321"/>
              <a:gd name="connsiteY0-10" fmla="*/ 5152904 h 5152904"/>
              <a:gd name="connsiteX1-11" fmla="*/ 2261321 w 2261321"/>
              <a:gd name="connsiteY1-12" fmla="*/ 0 h 5152904"/>
              <a:gd name="connsiteX2-13" fmla="*/ 2261321 w 2261321"/>
              <a:gd name="connsiteY2-14" fmla="*/ 2571749 h 5152904"/>
              <a:gd name="connsiteX3-15" fmla="*/ 0 w 2261321"/>
              <a:gd name="connsiteY3-16" fmla="*/ 5152904 h 5152904"/>
              <a:gd name="connsiteX0-17" fmla="*/ 0 w 2284470"/>
              <a:gd name="connsiteY0-18" fmla="*/ 5152904 h 5164478"/>
              <a:gd name="connsiteX1-19" fmla="*/ 2261321 w 2284470"/>
              <a:gd name="connsiteY1-20" fmla="*/ 0 h 5164478"/>
              <a:gd name="connsiteX2-21" fmla="*/ 2284470 w 2284470"/>
              <a:gd name="connsiteY2-22" fmla="*/ 5164478 h 5164478"/>
              <a:gd name="connsiteX3-23" fmla="*/ 0 w 2284470"/>
              <a:gd name="connsiteY3-24" fmla="*/ 5152904 h 5164478"/>
              <a:gd name="connsiteX0-25" fmla="*/ 0 w 3800753"/>
              <a:gd name="connsiteY0-26" fmla="*/ 5129755 h 5164478"/>
              <a:gd name="connsiteX1-27" fmla="*/ 3777604 w 3800753"/>
              <a:gd name="connsiteY1-28" fmla="*/ 0 h 5164478"/>
              <a:gd name="connsiteX2-29" fmla="*/ 3800753 w 3800753"/>
              <a:gd name="connsiteY2-30" fmla="*/ 5164478 h 5164478"/>
              <a:gd name="connsiteX3-31" fmla="*/ 0 w 3800753"/>
              <a:gd name="connsiteY3-32" fmla="*/ 5129755 h 5164478"/>
              <a:gd name="connsiteX0-33" fmla="*/ 0 w 4066970"/>
              <a:gd name="connsiteY0-34" fmla="*/ 5152904 h 5164478"/>
              <a:gd name="connsiteX1-35" fmla="*/ 4043821 w 4066970"/>
              <a:gd name="connsiteY1-36" fmla="*/ 0 h 5164478"/>
              <a:gd name="connsiteX2-37" fmla="*/ 4066970 w 4066970"/>
              <a:gd name="connsiteY2-38" fmla="*/ 5164478 h 5164478"/>
              <a:gd name="connsiteX3-39" fmla="*/ 0 w 4066970"/>
              <a:gd name="connsiteY3-40" fmla="*/ 5152904 h 5164478"/>
              <a:gd name="connsiteX0-41" fmla="*/ 0 w 4130470"/>
              <a:gd name="connsiteY0-42" fmla="*/ 5152904 h 5164478"/>
              <a:gd name="connsiteX1-43" fmla="*/ 4107321 w 4130470"/>
              <a:gd name="connsiteY1-44" fmla="*/ 0 h 5164478"/>
              <a:gd name="connsiteX2-45" fmla="*/ 4130470 w 4130470"/>
              <a:gd name="connsiteY2-46" fmla="*/ 5164478 h 5164478"/>
              <a:gd name="connsiteX3-47" fmla="*/ 0 w 4130470"/>
              <a:gd name="connsiteY3-48" fmla="*/ 5152904 h 5164478"/>
              <a:gd name="connsiteX0-49" fmla="*/ 0 w 4867070"/>
              <a:gd name="connsiteY0-50" fmla="*/ 5152904 h 5164478"/>
              <a:gd name="connsiteX1-51" fmla="*/ 4843921 w 4867070"/>
              <a:gd name="connsiteY1-52" fmla="*/ 0 h 5164478"/>
              <a:gd name="connsiteX2-53" fmla="*/ 4867070 w 4867070"/>
              <a:gd name="connsiteY2-54" fmla="*/ 5164478 h 5164478"/>
              <a:gd name="connsiteX3-55" fmla="*/ 0 w 4867070"/>
              <a:gd name="connsiteY3-56" fmla="*/ 5152904 h 5164478"/>
              <a:gd name="connsiteX0-57" fmla="*/ 0 w 4867070"/>
              <a:gd name="connsiteY0-58" fmla="*/ 5152904 h 5164478"/>
              <a:gd name="connsiteX1-59" fmla="*/ 4843921 w 4867070"/>
              <a:gd name="connsiteY1-60" fmla="*/ 0 h 5164478"/>
              <a:gd name="connsiteX2-61" fmla="*/ 4867070 w 4867070"/>
              <a:gd name="connsiteY2-62" fmla="*/ 5164478 h 5164478"/>
              <a:gd name="connsiteX3-63" fmla="*/ 0 w 4867070"/>
              <a:gd name="connsiteY3-64" fmla="*/ 5152904 h 5164478"/>
              <a:gd name="connsiteX0-65" fmla="*/ 0 w 4884843"/>
              <a:gd name="connsiteY0-66" fmla="*/ 5188447 h 5188447"/>
              <a:gd name="connsiteX1-67" fmla="*/ 4861694 w 4884843"/>
              <a:gd name="connsiteY1-68" fmla="*/ 0 h 5188447"/>
              <a:gd name="connsiteX2-69" fmla="*/ 4884843 w 4884843"/>
              <a:gd name="connsiteY2-70" fmla="*/ 5164478 h 5188447"/>
              <a:gd name="connsiteX3-71" fmla="*/ 0 w 4884843"/>
              <a:gd name="connsiteY3-72" fmla="*/ 5188447 h 5188447"/>
              <a:gd name="connsiteX0-73" fmla="*/ 0 w 4861694"/>
              <a:gd name="connsiteY0-74" fmla="*/ 5188447 h 5188447"/>
              <a:gd name="connsiteX1-75" fmla="*/ 4861694 w 4861694"/>
              <a:gd name="connsiteY1-76" fmla="*/ 0 h 5188447"/>
              <a:gd name="connsiteX2-77" fmla="*/ 4849299 w 4861694"/>
              <a:gd name="connsiteY2-78" fmla="*/ 5182251 h 5188447"/>
              <a:gd name="connsiteX3-79" fmla="*/ 0 w 4861694"/>
              <a:gd name="connsiteY3-80" fmla="*/ 5188447 h 5188447"/>
              <a:gd name="connsiteX0-81" fmla="*/ 0 w 4875644"/>
              <a:gd name="connsiteY0-82" fmla="*/ 5188447 h 5199465"/>
              <a:gd name="connsiteX1-83" fmla="*/ 4861694 w 4875644"/>
              <a:gd name="connsiteY1-84" fmla="*/ 0 h 5199465"/>
              <a:gd name="connsiteX2-85" fmla="*/ 4875118 w 4875644"/>
              <a:gd name="connsiteY2-86" fmla="*/ 5199465 h 5199465"/>
              <a:gd name="connsiteX3-87" fmla="*/ 0 w 4875644"/>
              <a:gd name="connsiteY3-88" fmla="*/ 5188447 h 5199465"/>
              <a:gd name="connsiteX0-89" fmla="*/ 0 w 4875936"/>
              <a:gd name="connsiteY0-90" fmla="*/ 5214268 h 5225286"/>
              <a:gd name="connsiteX1-91" fmla="*/ 4870305 w 4875936"/>
              <a:gd name="connsiteY1-92" fmla="*/ 0 h 5225286"/>
              <a:gd name="connsiteX2-93" fmla="*/ 4875118 w 4875936"/>
              <a:gd name="connsiteY2-94" fmla="*/ 5225286 h 5225286"/>
              <a:gd name="connsiteX3-95" fmla="*/ 0 w 4875936"/>
              <a:gd name="connsiteY3-96" fmla="*/ 5214268 h 5225286"/>
              <a:gd name="connsiteX0-97" fmla="*/ 0 w 4870304"/>
              <a:gd name="connsiteY0-98" fmla="*/ 5214268 h 5216678"/>
              <a:gd name="connsiteX1-99" fmla="*/ 4870305 w 4870304"/>
              <a:gd name="connsiteY1-100" fmla="*/ 0 h 5216678"/>
              <a:gd name="connsiteX2-101" fmla="*/ 4866513 w 4870304"/>
              <a:gd name="connsiteY2-102" fmla="*/ 5216678 h 5216678"/>
              <a:gd name="connsiteX3-103" fmla="*/ 0 w 4870304"/>
              <a:gd name="connsiteY3-104" fmla="*/ 5214268 h 52166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870304" h="5216678">
                <a:moveTo>
                  <a:pt x="0" y="5214268"/>
                </a:moveTo>
                <a:lnTo>
                  <a:pt x="4870305" y="0"/>
                </a:lnTo>
                <a:cubicBezTo>
                  <a:pt x="4866173" y="1727417"/>
                  <a:pt x="4870645" y="3489261"/>
                  <a:pt x="4866513" y="5216678"/>
                </a:cubicBezTo>
                <a:lnTo>
                  <a:pt x="0" y="5214268"/>
                </a:lnTo>
                <a:close/>
              </a:path>
            </a:pathLst>
          </a:custGeom>
          <a:gradFill flip="none" rotWithShape="1">
            <a:gsLst>
              <a:gs pos="91000">
                <a:schemeClr val="accent2"/>
              </a:gs>
              <a:gs pos="17000">
                <a:schemeClr val="accent1"/>
              </a:gs>
            </a:gsLst>
            <a:lin ang="42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3" name="直角三角形 2"/>
          <p:cNvSpPr/>
          <p:nvPr/>
        </p:nvSpPr>
        <p:spPr>
          <a:xfrm rot="10800000">
            <a:off x="9532307" y="0"/>
            <a:ext cx="2659693" cy="884876"/>
          </a:xfrm>
          <a:prstGeom prst="rtTriangle">
            <a:avLst/>
          </a:prstGeom>
          <a:gradFill flip="none" rotWithShape="1">
            <a:gsLst>
              <a:gs pos="99000">
                <a:schemeClr val="accent2"/>
              </a:gs>
              <a:gs pos="0">
                <a:schemeClr val="accent1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4" name="PA-平行四边形 17"/>
          <p:cNvSpPr/>
          <p:nvPr>
            <p:custDataLst>
              <p:tags r:id="rId1"/>
            </p:custDataLst>
          </p:nvPr>
        </p:nvSpPr>
        <p:spPr>
          <a:xfrm>
            <a:off x="1123003" y="0"/>
            <a:ext cx="3328029" cy="265471"/>
          </a:xfrm>
          <a:prstGeom prst="parallelogram">
            <a:avLst>
              <a:gd name="adj" fmla="val 61800"/>
            </a:avLst>
          </a:prstGeom>
          <a:gradFill flip="none" rotWithShape="1">
            <a:gsLst>
              <a:gs pos="99000">
                <a:schemeClr val="accent2"/>
              </a:gs>
              <a:gs pos="0">
                <a:schemeClr val="accent1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5" name="PA-文本框 6"/>
          <p:cNvSpPr txBox="1"/>
          <p:nvPr>
            <p:custDataLst>
              <p:tags r:id="rId2"/>
            </p:custDataLst>
          </p:nvPr>
        </p:nvSpPr>
        <p:spPr>
          <a:xfrm>
            <a:off x="916525" y="625642"/>
            <a:ext cx="5784157" cy="92333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6600" b="1">
                <a:solidFill>
                  <a:schemeClr val="bg1"/>
                </a:solidFill>
                <a:effectLst>
                  <a:outerShdw blurRad="431800" sx="102000" sy="102000" algn="ctr" rotWithShape="0">
                    <a:srgbClr val="F3757D"/>
                  </a:outerShdw>
                </a:effectLst>
                <a:latin typeface="Source Han Sans CN Heavy" panose="020B0500000000000000" pitchFamily="34" charset="-128"/>
                <a:ea typeface="Source Han Sans CN Heavy" panose="020B0500000000000000" pitchFamily="34" charset="-128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iekie jianheiti" panose="020F0502020204030204"/>
                <a:ea typeface="+mn-ea"/>
                <a:cs typeface="+mn-ea"/>
                <a:sym typeface="+mn-lt"/>
              </a:rPr>
              <a:t>目录 </a:t>
            </a:r>
            <a:r>
              <a:rPr kumimoji="0" lang="en-US" altLang="zh-CN" sz="540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iekie jianheiti" panose="020F0502020204030204"/>
                <a:ea typeface="+mn-ea"/>
                <a:cs typeface="+mn-ea"/>
                <a:sym typeface="+mn-lt"/>
              </a:rPr>
              <a:t>CONTENT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iekie jianheiti" panose="020F0502020204030204"/>
              <a:ea typeface="+mn-ea"/>
              <a:cs typeface="+mn-ea"/>
              <a:sym typeface="+mn-lt"/>
            </a:endParaRPr>
          </a:p>
        </p:txBody>
      </p:sp>
      <p:sp>
        <p:nvSpPr>
          <p:cNvPr id="9" name="PA-矩形 12"/>
          <p:cNvSpPr/>
          <p:nvPr>
            <p:custDataLst>
              <p:tags r:id="rId3"/>
            </p:custDataLst>
          </p:nvPr>
        </p:nvSpPr>
        <p:spPr>
          <a:xfrm>
            <a:off x="7401885" y="2751137"/>
            <a:ext cx="3282157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zh-CN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栅格化图层</a:t>
            </a:r>
            <a:endParaRPr lang="zh-CN" altLang="en-US" sz="2000" dirty="0" smtClean="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PA-矩形 14"/>
          <p:cNvSpPr/>
          <p:nvPr>
            <p:custDataLst>
              <p:tags r:id="rId4"/>
            </p:custDataLst>
          </p:nvPr>
        </p:nvSpPr>
        <p:spPr>
          <a:xfrm>
            <a:off x="7401885" y="4195758"/>
            <a:ext cx="3157029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zh-CN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创建文字变形</a:t>
            </a:r>
            <a:endParaRPr lang="zh-CN" altLang="en-US" sz="2000" dirty="0" smtClean="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525" y="2067920"/>
            <a:ext cx="4992872" cy="3328581"/>
          </a:xfrm>
          <a:prstGeom prst="rect">
            <a:avLst/>
          </a:prstGeom>
          <a:blipFill>
            <a:blip r:embed="rId8"/>
            <a:srcRect/>
            <a:stretch>
              <a:fillRect l="-8732" r="-8732"/>
            </a:stretch>
          </a:blipFill>
          <a:ln>
            <a:noFill/>
          </a:ln>
        </p:spPr>
      </p:pic>
      <p:sp>
        <p:nvSpPr>
          <p:cNvPr id="17" name="椭圆 16"/>
          <p:cNvSpPr/>
          <p:nvPr/>
        </p:nvSpPr>
        <p:spPr>
          <a:xfrm>
            <a:off x="6448029" y="2610919"/>
            <a:ext cx="742099" cy="742099"/>
          </a:xfrm>
          <a:prstGeom prst="ellipse">
            <a:avLst/>
          </a:prstGeom>
          <a:gradFill>
            <a:gsLst>
              <a:gs pos="99000">
                <a:srgbClr val="89CA7D"/>
              </a:gs>
              <a:gs pos="0">
                <a:srgbClr val="0B9FAE"/>
              </a:gs>
            </a:gsLst>
            <a:lin ang="0" scaled="1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48029" y="4024764"/>
            <a:ext cx="742099" cy="742099"/>
          </a:xfrm>
          <a:prstGeom prst="ellipse">
            <a:avLst/>
          </a:prstGeom>
          <a:gradFill>
            <a:gsLst>
              <a:gs pos="99000">
                <a:srgbClr val="89CA7D"/>
              </a:gs>
              <a:gs pos="0">
                <a:srgbClr val="0B9FAE"/>
              </a:gs>
            </a:gsLst>
            <a:lin ang="0" scaled="1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55 -0.04583 L 2.08333E-7 0.00024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4" y="229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5" grpId="1"/>
      <p:bldP spid="9" grpId="0"/>
      <p:bldP spid="11" grpId="0"/>
      <p:bldP spid="17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294880" y="285750"/>
            <a:ext cx="438467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32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代餐奶昔海报设计</a:t>
            </a:r>
            <a:endParaRPr lang="zh-CN" altLang="en-US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75133" y="702982"/>
            <a:ext cx="10530840" cy="58785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一、栅格化图层</a:t>
            </a:r>
            <a:endParaRPr lang="zh-CN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栅格化图层（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Rasterizing layer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）是指将矢量图层转化为像素图层的过程。</a:t>
            </a:r>
          </a:p>
          <a:p>
            <a:pPr>
              <a:lnSpc>
                <a:spcPct val="150000"/>
              </a:lnSpc>
            </a:pP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图像处理软件中，矢量图层是由矢量路径组成的，可以无限缩放而不失真，而像素图层则是由像素点组成的，缩放过大会导致图像失真。因此，当需要对矢量图层进行某些操作，如滤镜、图层样式等，需要将其栅格化为像素图层，才能进行操作。</a:t>
            </a:r>
          </a:p>
          <a:p>
            <a:pPr>
              <a:lnSpc>
                <a:spcPct val="150000"/>
              </a:lnSpc>
            </a:pP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这种转换可以让图层更容易地与其他栅格图像进行合并和编辑，也可以让图层更容易地在不同的设备和软件中进行显示和处理。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栅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格化图层可以使图层更容易地进行处理和编辑，因为它可以将矢量形状转换为像素形式，从而可以使用更多的栅格工具和技术来编辑图层。</a:t>
            </a:r>
          </a:p>
          <a:p>
            <a:pPr>
              <a:lnSpc>
                <a:spcPct val="150000"/>
              </a:lnSpc>
            </a:pP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栅格化图层的缺点是会损失图像的质量和分辨率，因为像素形式不如矢量形式清晰和精确。</a:t>
            </a:r>
          </a:p>
          <a:p>
            <a:pPr>
              <a:lnSpc>
                <a:spcPct val="150000"/>
              </a:lnSpc>
            </a:pPr>
            <a:r>
              <a:rPr lang="zh-CN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二、创建文字变形</a:t>
            </a:r>
            <a:endParaRPr lang="zh-CN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变形文字是指对创建的文字进行变形处理后得到的文字，例如，可以将文字变形为扇形或波浪形。</a:t>
            </a:r>
          </a:p>
          <a:p>
            <a:pPr>
              <a:lnSpc>
                <a:spcPct val="150000"/>
              </a:lnSpc>
            </a:pP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执行“文字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文字变形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命令，打开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变形文字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对话框，在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样式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下拉列表中有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种样式供选择：扇形，下弧、上弧、拱形、凸起，贝壳、花冠、旗帜、波浪、鱼形、增加、鱼眼、膨胀、挤压、扭转。</a:t>
            </a:r>
          </a:p>
          <a:p>
            <a:pPr algn="l" fontAlgn="auto">
              <a:lnSpc>
                <a:spcPct val="200000"/>
              </a:lnSpc>
              <a:buClrTx/>
              <a:buSzTx/>
              <a:buFontTx/>
              <a:buNone/>
            </a:pP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3524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294880" y="285750"/>
            <a:ext cx="438467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32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代餐奶昔海报设计</a:t>
            </a:r>
            <a:endParaRPr lang="zh-CN" altLang="en-US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6069" y="1312077"/>
            <a:ext cx="10530840" cy="34163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l" fontAlgn="auto">
              <a:lnSpc>
                <a:spcPct val="200000"/>
              </a:lnSpc>
              <a:buClrTx/>
              <a:buSzTx/>
              <a:buFontTx/>
              <a:buNone/>
            </a:pP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 fontAlgn="auto">
              <a:lnSpc>
                <a:spcPct val="200000"/>
              </a:lnSpc>
              <a:buClrTx/>
              <a:buSzTx/>
              <a:buFontTx/>
              <a:buNone/>
            </a:pPr>
            <a:r>
              <a:rPr lang="zh-CN" altLang="en-US" sz="8800" b="1" dirty="0" smtClean="0">
                <a:ln w="22225">
                  <a:noFill/>
                  <a:prstDash val="solid"/>
                </a:ln>
                <a:solidFill>
                  <a:srgbClr val="0B9FAE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 操 </a:t>
            </a:r>
            <a:r>
              <a:rPr lang="zh-CN" altLang="en-US" sz="8800" b="1" dirty="0" smtClean="0">
                <a:ln w="22225">
                  <a:noFill/>
                  <a:prstDash val="solid"/>
                </a:ln>
                <a:solidFill>
                  <a:srgbClr val="0B9FAE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演 练</a:t>
            </a:r>
            <a:endParaRPr lang="zh-CN" altLang="en-US" sz="8800" b="1" dirty="0">
              <a:ln w="22225">
                <a:noFill/>
                <a:prstDash val="solid"/>
              </a:ln>
              <a:solidFill>
                <a:srgbClr val="0B9FAE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952683" y="1427755"/>
            <a:ext cx="1377315" cy="508000"/>
            <a:chOff x="1390381" y="1882406"/>
            <a:chExt cx="1377315" cy="508000"/>
          </a:xfrm>
        </p:grpSpPr>
        <p:sp>
          <p:nvSpPr>
            <p:cNvPr id="26" name="圆角矩形 25"/>
            <p:cNvSpPr/>
            <p:nvPr/>
          </p:nvSpPr>
          <p:spPr>
            <a:xfrm>
              <a:off x="1390381" y="1882406"/>
              <a:ext cx="1377315" cy="508000"/>
            </a:xfrm>
            <a:prstGeom prst="roundRect">
              <a:avLst>
                <a:gd name="adj" fmla="val 19674"/>
              </a:avLst>
            </a:prstGeom>
            <a:gradFill>
              <a:gsLst>
                <a:gs pos="99000">
                  <a:srgbClr val="89CA7D"/>
                </a:gs>
                <a:gs pos="0">
                  <a:srgbClr val="0B9FAE"/>
                </a:gs>
              </a:gsLst>
              <a:lin ang="0" scaled="1"/>
            </a:gra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473746" y="1937016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任务实施</a:t>
              </a: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3524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99182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8243270" y="285461"/>
            <a:ext cx="343621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32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代餐奶昔海报设计</a:t>
            </a:r>
          </a:p>
        </p:txBody>
      </p: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/>
        </p:nvSpPr>
        <p:spPr>
          <a:xfrm>
            <a:off x="1188719" y="1088967"/>
            <a:ext cx="9975273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）单击“文件”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“新建”命令，在弹出的“新建”对话框中设置各项参数生成画布。选择渐变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工具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渐变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样式“线性”，设计三色渐变效果，深色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RGB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99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163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255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），浅色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RGB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182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220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255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），如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图所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示。</a:t>
            </a:r>
          </a:p>
          <a:p>
            <a:endParaRPr lang="zh-CN" altLang="en-US" dirty="0"/>
          </a:p>
        </p:txBody>
      </p:sp>
      <p:pic>
        <p:nvPicPr>
          <p:cNvPr id="25" name="图片 24" descr="截屏2023-07-24 下午10.14.59"/>
          <p:cNvPicPr/>
          <p:nvPr/>
        </p:nvPicPr>
        <p:blipFill>
          <a:blip r:embed="rId4"/>
          <a:srcRect l="24655" t="13750" r="20172" b="28958"/>
          <a:stretch>
            <a:fillRect/>
          </a:stretch>
        </p:blipFill>
        <p:spPr>
          <a:xfrm>
            <a:off x="2064686" y="1703345"/>
            <a:ext cx="203200" cy="174625"/>
          </a:xfrm>
          <a:prstGeom prst="rect">
            <a:avLst/>
          </a:prstGeom>
        </p:spPr>
      </p:pic>
      <p:pic>
        <p:nvPicPr>
          <p:cNvPr id="29" name="图片 28" descr="截屏2023-09-03 下午4.21.34"/>
          <p:cNvPicPr/>
          <p:nvPr/>
        </p:nvPicPr>
        <p:blipFill>
          <a:blip r:embed="rId5"/>
          <a:stretch>
            <a:fillRect/>
          </a:stretch>
        </p:blipFill>
        <p:spPr>
          <a:xfrm>
            <a:off x="3350188" y="2704794"/>
            <a:ext cx="5265420" cy="22790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8243270" y="285461"/>
            <a:ext cx="343621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32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代餐奶昔海报设计</a:t>
            </a:r>
          </a:p>
        </p:txBody>
      </p: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/>
        </p:nvSpPr>
        <p:spPr>
          <a:xfrm>
            <a:off x="1188719" y="1088967"/>
            <a:ext cx="9975273" cy="1295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）选择椭圆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工具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绘制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一个椭圆，属性栏选择“形状”，填充颜色并降低图层的透明度，做出一个椭圆图形，如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图所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示。</a:t>
            </a:r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  <p:pic>
        <p:nvPicPr>
          <p:cNvPr id="16" name="图片 15" descr="截屏2023-07-24 下午10.28.22"/>
          <p:cNvPicPr/>
          <p:nvPr/>
        </p:nvPicPr>
        <p:blipFill>
          <a:blip r:embed="rId4"/>
          <a:srcRect l="11068" b="19628"/>
          <a:stretch>
            <a:fillRect/>
          </a:stretch>
        </p:blipFill>
        <p:spPr>
          <a:xfrm>
            <a:off x="3282199" y="1249443"/>
            <a:ext cx="290830" cy="247015"/>
          </a:xfrm>
          <a:prstGeom prst="rect">
            <a:avLst/>
          </a:prstGeom>
        </p:spPr>
      </p:pic>
      <p:pic>
        <p:nvPicPr>
          <p:cNvPr id="17" name="图片 16" descr="截屏2023-09-03 下午4.23.31"/>
          <p:cNvPicPr/>
          <p:nvPr/>
        </p:nvPicPr>
        <p:blipFill>
          <a:blip r:embed="rId5"/>
          <a:stretch>
            <a:fillRect/>
          </a:stretch>
        </p:blipFill>
        <p:spPr>
          <a:xfrm>
            <a:off x="3427614" y="2244668"/>
            <a:ext cx="2752725" cy="2834640"/>
          </a:xfrm>
          <a:prstGeom prst="rect">
            <a:avLst/>
          </a:prstGeom>
        </p:spPr>
      </p:pic>
      <p:pic>
        <p:nvPicPr>
          <p:cNvPr id="18" name="图片 17" descr="截屏2023-09-03 下午4.23.41"/>
          <p:cNvPicPr/>
          <p:nvPr/>
        </p:nvPicPr>
        <p:blipFill>
          <a:blip r:embed="rId6"/>
          <a:srcRect r="9010"/>
          <a:stretch>
            <a:fillRect/>
          </a:stretch>
        </p:blipFill>
        <p:spPr>
          <a:xfrm>
            <a:off x="6176355" y="2242763"/>
            <a:ext cx="2398395" cy="283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300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8243270" y="285461"/>
            <a:ext cx="343621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32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代餐奶昔海报设计</a:t>
            </a:r>
          </a:p>
        </p:txBody>
      </p: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/>
        </p:nvSpPr>
        <p:spPr>
          <a:xfrm>
            <a:off x="1188719" y="1088967"/>
            <a:ext cx="99752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）复制多个椭圆，使用快捷键【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Ctrl+T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】调整大小和位置，设置不同的透明度，做出星光的效果，如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图所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示。此处也可直接使用素材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的星光效果。</a:t>
            </a:r>
          </a:p>
          <a:p>
            <a:endParaRPr lang="zh-CN" altLang="en-US" dirty="0"/>
          </a:p>
        </p:txBody>
      </p:sp>
      <p:pic>
        <p:nvPicPr>
          <p:cNvPr id="16" name="图片 15" descr="截屏2023-09-03 下午4.25.04"/>
          <p:cNvPicPr/>
          <p:nvPr/>
        </p:nvPicPr>
        <p:blipFill>
          <a:blip r:embed="rId4"/>
          <a:stretch>
            <a:fillRect/>
          </a:stretch>
        </p:blipFill>
        <p:spPr>
          <a:xfrm>
            <a:off x="3286817" y="2516148"/>
            <a:ext cx="5269230" cy="2285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992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8243270" y="285461"/>
            <a:ext cx="343621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32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代餐奶昔海报设计</a:t>
            </a:r>
          </a:p>
        </p:txBody>
      </p: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/>
        </p:nvSpPr>
        <p:spPr>
          <a:xfrm>
            <a:off x="1188719" y="1088967"/>
            <a:ext cx="99752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）选择椭圆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工具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绘制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两个椭圆，填充颜色为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RGB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58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150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RGB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225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235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252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），作为人物的背景，如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图所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示</a:t>
            </a:r>
            <a:r>
              <a:rPr lang="zh-CN" altLang="zh-CN" dirty="0"/>
              <a:t>。</a:t>
            </a:r>
          </a:p>
        </p:txBody>
      </p:sp>
      <p:pic>
        <p:nvPicPr>
          <p:cNvPr id="17" name="图片 16" descr="截屏2023-07-24 下午10.28.22"/>
          <p:cNvPicPr/>
          <p:nvPr/>
        </p:nvPicPr>
        <p:blipFill>
          <a:blip r:embed="rId4"/>
          <a:srcRect l="11068" b="19628"/>
          <a:stretch>
            <a:fillRect/>
          </a:stretch>
        </p:blipFill>
        <p:spPr>
          <a:xfrm>
            <a:off x="3286817" y="1165117"/>
            <a:ext cx="290830" cy="247015"/>
          </a:xfrm>
          <a:prstGeom prst="rect">
            <a:avLst/>
          </a:prstGeom>
        </p:spPr>
      </p:pic>
      <p:pic>
        <p:nvPicPr>
          <p:cNvPr id="18" name="图片 17" descr="截屏2023-09-03 下午4.25.22"/>
          <p:cNvPicPr/>
          <p:nvPr/>
        </p:nvPicPr>
        <p:blipFill>
          <a:blip r:embed="rId5"/>
          <a:srcRect l="217" t="1559"/>
          <a:stretch>
            <a:fillRect/>
          </a:stretch>
        </p:blipFill>
        <p:spPr>
          <a:xfrm>
            <a:off x="3286817" y="2384367"/>
            <a:ext cx="5285105" cy="2255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401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蓝灰商务工作汇报PPT模板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heme/theme1.xml><?xml version="1.0" encoding="utf-8"?>
<a:theme xmlns:a="http://schemas.openxmlformats.org/drawingml/2006/main" name="Office 主题​​">
  <a:themeElements>
    <a:clrScheme name="自定义 38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B9FAE"/>
      </a:accent1>
      <a:accent2>
        <a:srgbClr val="89CA7D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xpqa2zoz">
      <a:majorFont>
        <a:latin typeface="iekie jianheiti"/>
        <a:ea typeface="iekie jianheiti"/>
        <a:cs typeface=""/>
      </a:majorFont>
      <a:minorFont>
        <a:latin typeface="iekie jianheiti"/>
        <a:ea typeface="iekie jianheit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38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B9FAE"/>
      </a:accent1>
      <a:accent2>
        <a:srgbClr val="89CA7D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xpqa2zoz">
      <a:majorFont>
        <a:latin typeface="iekie jianheiti"/>
        <a:ea typeface="iekie jianheiti"/>
        <a:cs typeface=""/>
      </a:majorFont>
      <a:minorFont>
        <a:latin typeface="iekie jianheiti"/>
        <a:ea typeface="iekie jianheit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自定义 18">
      <a:dk1>
        <a:srgbClr val="000000"/>
      </a:dk1>
      <a:lt1>
        <a:srgbClr val="FFFFFF"/>
      </a:lt1>
      <a:dk2>
        <a:srgbClr val="FB481E"/>
      </a:dk2>
      <a:lt2>
        <a:srgbClr val="FFFFFF"/>
      </a:lt2>
      <a:accent1>
        <a:srgbClr val="FB481E"/>
      </a:accent1>
      <a:accent2>
        <a:srgbClr val="A50F00"/>
      </a:accent2>
      <a:accent3>
        <a:srgbClr val="F17C60"/>
      </a:accent3>
      <a:accent4>
        <a:srgbClr val="780000"/>
      </a:accent4>
      <a:accent5>
        <a:srgbClr val="CFDEE8"/>
      </a:accent5>
      <a:accent6>
        <a:srgbClr val="E9F0F4"/>
      </a:accent6>
      <a:hlink>
        <a:srgbClr val="FEFFFE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kumimoji="1" dirty="0">
            <a:latin typeface="Source Han Sans CN Normal" panose="020B0400000000000000" pitchFamily="34" charset="-128"/>
            <a:ea typeface="Source Han Sans CN Normal" panose="020B0400000000000000" pitchFamily="34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noAutofit/>
      </a:bodyPr>
      <a:lstStyle>
        <a:defPPr algn="l">
          <a:defRPr kumimoji="1" dirty="0">
            <a:latin typeface="Source Han Sans CN Normal" panose="020B0400000000000000" pitchFamily="34" charset="-128"/>
            <a:ea typeface="Source Han Sans CN Normal" panose="020B04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755</TotalTime>
  <Words>1010</Words>
  <Application>Microsoft Office PowerPoint</Application>
  <PresentationFormat>宽屏</PresentationFormat>
  <Paragraphs>73</Paragraphs>
  <Slides>19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iekie jianheiti</vt:lpstr>
      <vt:lpstr>Source Han Sans CN Normal</vt:lpstr>
      <vt:lpstr>zihun59hao-chuangcuhei</vt:lpstr>
      <vt:lpstr>等线</vt:lpstr>
      <vt:lpstr>等线 Light</vt:lpstr>
      <vt:lpstr>宋体</vt:lpstr>
      <vt:lpstr>微软雅黑</vt:lpstr>
      <vt:lpstr>印品黑体</vt:lpstr>
      <vt:lpstr>Arial</vt:lpstr>
      <vt:lpstr>Calibri</vt:lpstr>
      <vt:lpstr>Times New Roman</vt:lpstr>
      <vt:lpstr>Office 主题​​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蓝灰商务工作汇报PPT模板1</dc:title>
  <dc:creator>andy</dc:creator>
  <cp:lastModifiedBy>tf</cp:lastModifiedBy>
  <cp:revision>547</cp:revision>
  <dcterms:created xsi:type="dcterms:W3CDTF">2019-04-09T06:58:00Z</dcterms:created>
  <dcterms:modified xsi:type="dcterms:W3CDTF">2025-02-24T08:39:04Z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